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7" r:id="rId2"/>
    <p:sldId id="299" r:id="rId3"/>
    <p:sldId id="302" r:id="rId4"/>
    <p:sldId id="337" r:id="rId5"/>
    <p:sldId id="346" r:id="rId6"/>
    <p:sldId id="345" r:id="rId7"/>
    <p:sldId id="344" r:id="rId8"/>
    <p:sldId id="338" r:id="rId9"/>
    <p:sldId id="336" r:id="rId10"/>
    <p:sldId id="334" r:id="rId11"/>
    <p:sldId id="335" r:id="rId12"/>
    <p:sldId id="275" r:id="rId13"/>
    <p:sldId id="340" r:id="rId14"/>
    <p:sldId id="341" r:id="rId15"/>
    <p:sldId id="343" r:id="rId16"/>
    <p:sldId id="339" r:id="rId17"/>
    <p:sldId id="288" r:id="rId18"/>
    <p:sldId id="301" r:id="rId19"/>
    <p:sldId id="308" r:id="rId20"/>
    <p:sldId id="324" r:id="rId21"/>
    <p:sldId id="277" r:id="rId22"/>
    <p:sldId id="278" r:id="rId23"/>
    <p:sldId id="347" r:id="rId24"/>
    <p:sldId id="348" r:id="rId25"/>
    <p:sldId id="349" r:id="rId26"/>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5">
          <p15:clr>
            <a:srgbClr val="A4A3A4"/>
          </p15:clr>
        </p15:guide>
        <p15:guide id="2" orient="horz" pos="4044">
          <p15:clr>
            <a:srgbClr val="A4A3A4"/>
          </p15:clr>
        </p15:guide>
        <p15:guide id="3" orient="horz" pos="482">
          <p15:clr>
            <a:srgbClr val="A4A3A4"/>
          </p15:clr>
        </p15:guide>
        <p15:guide id="4" orient="horz" pos="3929">
          <p15:clr>
            <a:srgbClr val="A4A3A4"/>
          </p15:clr>
        </p15:guide>
        <p15:guide id="5" pos="29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ratzenberg, Stephanie"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2D050"/>
    <a:srgbClr val="115BAA"/>
    <a:srgbClr val="E62332"/>
    <a:srgbClr val="127367"/>
    <a:srgbClr val="73787D"/>
    <a:srgbClr val="000000"/>
    <a:srgbClr val="B90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5" autoAdjust="0"/>
    <p:restoredTop sz="89930" autoAdjust="0"/>
  </p:normalViewPr>
  <p:slideViewPr>
    <p:cSldViewPr snapToObjects="1">
      <p:cViewPr varScale="1">
        <p:scale>
          <a:sx n="81" d="100"/>
          <a:sy n="81" d="100"/>
        </p:scale>
        <p:origin x="1362" y="108"/>
      </p:cViewPr>
      <p:guideLst>
        <p:guide orient="horz" pos="845"/>
        <p:guide orient="horz" pos="4044"/>
        <p:guide orient="horz" pos="482"/>
        <p:guide orient="horz" pos="3929"/>
        <p:guide pos="29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98" d="100"/>
          <a:sy n="98" d="100"/>
        </p:scale>
        <p:origin x="-35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E1584C-4439-B146-A940-30CDD3829E83}"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de-DE"/>
        </a:p>
      </dgm:t>
    </dgm:pt>
    <dgm:pt modelId="{25970CD2-C832-0642-8BAD-D7202C764B35}">
      <dgm:prSet phldrT="[Text]"/>
      <dgm:spPr>
        <a:solidFill>
          <a:srgbClr val="92D050"/>
        </a:solidFill>
      </dgm:spPr>
      <dgm:t>
        <a:bodyPr/>
        <a:lstStyle/>
        <a:p>
          <a:r>
            <a:rPr lang="de-DE" dirty="0"/>
            <a:t>Hoher</a:t>
          </a:r>
          <a:r>
            <a:rPr lang="de-DE" baseline="0" dirty="0"/>
            <a:t> Marktanteil</a:t>
          </a:r>
          <a:endParaRPr lang="de-DE" dirty="0"/>
        </a:p>
      </dgm:t>
    </dgm:pt>
    <dgm:pt modelId="{B0C00FFE-CEE1-A944-B776-C365D8F13E27}" type="parTrans" cxnId="{4A6531F9-6411-9442-90FD-817812F8C485}">
      <dgm:prSet/>
      <dgm:spPr/>
      <dgm:t>
        <a:bodyPr/>
        <a:lstStyle/>
        <a:p>
          <a:endParaRPr lang="de-DE"/>
        </a:p>
      </dgm:t>
    </dgm:pt>
    <dgm:pt modelId="{F105ABAD-DCC7-EC4D-A1EF-FDCBB46319EF}" type="sibTrans" cxnId="{4A6531F9-6411-9442-90FD-817812F8C485}">
      <dgm:prSet/>
      <dgm:spPr/>
      <dgm:t>
        <a:bodyPr/>
        <a:lstStyle/>
        <a:p>
          <a:endParaRPr lang="de-DE"/>
        </a:p>
      </dgm:t>
    </dgm:pt>
    <dgm:pt modelId="{2E4A9C50-ECEC-EE4A-A19B-4C8B31582D56}">
      <dgm:prSet phldrT="[Text]"/>
      <dgm:spPr>
        <a:solidFill>
          <a:srgbClr val="92D050"/>
        </a:solidFill>
      </dgm:spPr>
      <dgm:t>
        <a:bodyPr/>
        <a:lstStyle/>
        <a:p>
          <a:r>
            <a:rPr lang="de-DE" dirty="0"/>
            <a:t>Umweltfreundliche Produktion</a:t>
          </a:r>
        </a:p>
      </dgm:t>
    </dgm:pt>
    <dgm:pt modelId="{07190EFD-BA0E-D04C-8E99-68FA65970074}" type="parTrans" cxnId="{2531CD8D-76DF-C248-A390-F630E0ECAF33}">
      <dgm:prSet/>
      <dgm:spPr/>
      <dgm:t>
        <a:bodyPr/>
        <a:lstStyle/>
        <a:p>
          <a:endParaRPr lang="de-DE"/>
        </a:p>
      </dgm:t>
    </dgm:pt>
    <dgm:pt modelId="{919AC503-4294-1749-9E6E-03EB2B3F6EFA}" type="sibTrans" cxnId="{2531CD8D-76DF-C248-A390-F630E0ECAF33}">
      <dgm:prSet/>
      <dgm:spPr/>
      <dgm:t>
        <a:bodyPr/>
        <a:lstStyle/>
        <a:p>
          <a:endParaRPr lang="de-DE"/>
        </a:p>
      </dgm:t>
    </dgm:pt>
    <dgm:pt modelId="{2BB0CE1B-AE44-D245-AA03-FEAB3F99DBB2}">
      <dgm:prSet phldrT="[Text]"/>
      <dgm:spPr>
        <a:solidFill>
          <a:srgbClr val="92D050"/>
        </a:solidFill>
      </dgm:spPr>
      <dgm:t>
        <a:bodyPr/>
        <a:lstStyle/>
        <a:p>
          <a:r>
            <a:rPr lang="de-DE" dirty="0"/>
            <a:t>Technischer &amp; Ökologischer Fortschritt</a:t>
          </a:r>
        </a:p>
      </dgm:t>
    </dgm:pt>
    <dgm:pt modelId="{17B0E790-39CE-8843-93F0-F89BD3DE70E4}" type="parTrans" cxnId="{744193CE-457D-1C49-B798-3B378CD5C93E}">
      <dgm:prSet/>
      <dgm:spPr/>
      <dgm:t>
        <a:bodyPr/>
        <a:lstStyle/>
        <a:p>
          <a:endParaRPr lang="de-DE"/>
        </a:p>
      </dgm:t>
    </dgm:pt>
    <dgm:pt modelId="{77C72797-51F0-524E-BDBC-5CF3AC09751A}" type="sibTrans" cxnId="{744193CE-457D-1C49-B798-3B378CD5C93E}">
      <dgm:prSet/>
      <dgm:spPr/>
      <dgm:t>
        <a:bodyPr/>
        <a:lstStyle/>
        <a:p>
          <a:endParaRPr lang="de-DE"/>
        </a:p>
      </dgm:t>
    </dgm:pt>
    <dgm:pt modelId="{6F01E4F9-370A-564A-9914-5C6C92D418C8}">
      <dgm:prSet phldrT="[Text]"/>
      <dgm:spPr>
        <a:solidFill>
          <a:srgbClr val="92D050"/>
        </a:solidFill>
      </dgm:spPr>
      <dgm:t>
        <a:bodyPr/>
        <a:lstStyle/>
        <a:p>
          <a:r>
            <a:rPr lang="de-DE" dirty="0"/>
            <a:t>Reduktion der Herstellkosten</a:t>
          </a:r>
        </a:p>
      </dgm:t>
    </dgm:pt>
    <dgm:pt modelId="{F95B87E9-9CED-2C4B-A765-4EAB5836874A}" type="parTrans" cxnId="{5BEC1C4C-F38B-E44F-BA82-40208F20046F}">
      <dgm:prSet/>
      <dgm:spPr/>
      <dgm:t>
        <a:bodyPr/>
        <a:lstStyle/>
        <a:p>
          <a:endParaRPr lang="de-DE"/>
        </a:p>
      </dgm:t>
    </dgm:pt>
    <dgm:pt modelId="{D00A3EF8-739A-7E44-80CA-C3182EA862AD}" type="sibTrans" cxnId="{5BEC1C4C-F38B-E44F-BA82-40208F20046F}">
      <dgm:prSet/>
      <dgm:spPr/>
      <dgm:t>
        <a:bodyPr/>
        <a:lstStyle/>
        <a:p>
          <a:endParaRPr lang="de-DE"/>
        </a:p>
      </dgm:t>
    </dgm:pt>
    <dgm:pt modelId="{660C82C2-5D72-7143-8B67-3EEB487F633F}">
      <dgm:prSet phldrT="[Text]"/>
      <dgm:spPr>
        <a:solidFill>
          <a:srgbClr val="92D050"/>
        </a:solidFill>
      </dgm:spPr>
      <dgm:t>
        <a:bodyPr/>
        <a:lstStyle/>
        <a:p>
          <a:r>
            <a:rPr lang="de-DE" dirty="0"/>
            <a:t>Investition in Umweltanlagen</a:t>
          </a:r>
        </a:p>
      </dgm:t>
    </dgm:pt>
    <dgm:pt modelId="{35832B75-6525-3146-A798-E3EBA7F7C908}" type="parTrans" cxnId="{40EB891B-76A3-0349-9B55-0BAF74DF43C9}">
      <dgm:prSet/>
      <dgm:spPr/>
      <dgm:t>
        <a:bodyPr/>
        <a:lstStyle/>
        <a:p>
          <a:endParaRPr lang="de-DE"/>
        </a:p>
      </dgm:t>
    </dgm:pt>
    <dgm:pt modelId="{C8201021-0128-5E47-AFBE-50D496C876FF}" type="sibTrans" cxnId="{40EB891B-76A3-0349-9B55-0BAF74DF43C9}">
      <dgm:prSet/>
      <dgm:spPr/>
      <dgm:t>
        <a:bodyPr/>
        <a:lstStyle/>
        <a:p>
          <a:endParaRPr lang="de-DE"/>
        </a:p>
      </dgm:t>
    </dgm:pt>
    <dgm:pt modelId="{15613B6D-4107-AC44-92CE-960AEF0F8E0A}">
      <dgm:prSet phldrT="[Text]"/>
      <dgm:spPr>
        <a:solidFill>
          <a:srgbClr val="92D050"/>
        </a:solidFill>
      </dgm:spPr>
      <dgm:t>
        <a:bodyPr/>
        <a:lstStyle/>
        <a:p>
          <a:r>
            <a:rPr lang="de-DE" dirty="0"/>
            <a:t>Investition in Maschinen sowie</a:t>
          </a:r>
          <a:r>
            <a:rPr lang="de-DE" baseline="0" dirty="0"/>
            <a:t> F&amp;E</a:t>
          </a:r>
          <a:endParaRPr lang="de-DE" dirty="0"/>
        </a:p>
      </dgm:t>
    </dgm:pt>
    <dgm:pt modelId="{F3C34787-1B5B-1546-9648-CDF90414C369}" type="parTrans" cxnId="{E2413ABB-A69E-714A-9173-1E7B19F55C7D}">
      <dgm:prSet/>
      <dgm:spPr/>
      <dgm:t>
        <a:bodyPr/>
        <a:lstStyle/>
        <a:p>
          <a:endParaRPr lang="de-DE"/>
        </a:p>
      </dgm:t>
    </dgm:pt>
    <dgm:pt modelId="{913076D5-F324-BB45-B409-F170F42ECBA6}" type="sibTrans" cxnId="{E2413ABB-A69E-714A-9173-1E7B19F55C7D}">
      <dgm:prSet/>
      <dgm:spPr/>
      <dgm:t>
        <a:bodyPr/>
        <a:lstStyle/>
        <a:p>
          <a:endParaRPr lang="de-DE"/>
        </a:p>
      </dgm:t>
    </dgm:pt>
    <dgm:pt modelId="{091705D3-58A5-B441-8860-3C72367717BF}" type="pres">
      <dgm:prSet presAssocID="{41E1584C-4439-B146-A940-30CDD3829E83}" presName="diagram" presStyleCnt="0">
        <dgm:presLayoutVars>
          <dgm:dir/>
          <dgm:resizeHandles val="exact"/>
        </dgm:presLayoutVars>
      </dgm:prSet>
      <dgm:spPr/>
    </dgm:pt>
    <dgm:pt modelId="{823B0124-0CC3-F049-B1B2-F849F40BB919}" type="pres">
      <dgm:prSet presAssocID="{25970CD2-C832-0642-8BAD-D7202C764B35}" presName="node" presStyleLbl="node1" presStyleIdx="0" presStyleCnt="6">
        <dgm:presLayoutVars>
          <dgm:bulletEnabled val="1"/>
        </dgm:presLayoutVars>
      </dgm:prSet>
      <dgm:spPr/>
    </dgm:pt>
    <dgm:pt modelId="{51D35E48-E17F-264A-82C4-1C118A053885}" type="pres">
      <dgm:prSet presAssocID="{F105ABAD-DCC7-EC4D-A1EF-FDCBB46319EF}" presName="sibTrans" presStyleCnt="0"/>
      <dgm:spPr/>
    </dgm:pt>
    <dgm:pt modelId="{E9901DEB-2A66-8F4E-9607-65E416BF1838}" type="pres">
      <dgm:prSet presAssocID="{2E4A9C50-ECEC-EE4A-A19B-4C8B31582D56}" presName="node" presStyleLbl="node1" presStyleIdx="1" presStyleCnt="6">
        <dgm:presLayoutVars>
          <dgm:bulletEnabled val="1"/>
        </dgm:presLayoutVars>
      </dgm:prSet>
      <dgm:spPr/>
    </dgm:pt>
    <dgm:pt modelId="{37954CD4-0FC7-CF48-BD82-3EEAB2566A23}" type="pres">
      <dgm:prSet presAssocID="{919AC503-4294-1749-9E6E-03EB2B3F6EFA}" presName="sibTrans" presStyleCnt="0"/>
      <dgm:spPr/>
    </dgm:pt>
    <dgm:pt modelId="{AA8C37A2-A061-F649-9566-EA3F63B7E319}" type="pres">
      <dgm:prSet presAssocID="{2BB0CE1B-AE44-D245-AA03-FEAB3F99DBB2}" presName="node" presStyleLbl="node1" presStyleIdx="2" presStyleCnt="6">
        <dgm:presLayoutVars>
          <dgm:bulletEnabled val="1"/>
        </dgm:presLayoutVars>
      </dgm:prSet>
      <dgm:spPr/>
    </dgm:pt>
    <dgm:pt modelId="{383888FF-909C-3A47-BD27-7A2D373BE9CB}" type="pres">
      <dgm:prSet presAssocID="{77C72797-51F0-524E-BDBC-5CF3AC09751A}" presName="sibTrans" presStyleCnt="0"/>
      <dgm:spPr/>
    </dgm:pt>
    <dgm:pt modelId="{5A3E8C81-F972-0847-99B6-EF792A7B2B96}" type="pres">
      <dgm:prSet presAssocID="{6F01E4F9-370A-564A-9914-5C6C92D418C8}" presName="node" presStyleLbl="node1" presStyleIdx="3" presStyleCnt="6">
        <dgm:presLayoutVars>
          <dgm:bulletEnabled val="1"/>
        </dgm:presLayoutVars>
      </dgm:prSet>
      <dgm:spPr/>
    </dgm:pt>
    <dgm:pt modelId="{8D1140E3-03A6-714B-BD65-5BF02D202AA0}" type="pres">
      <dgm:prSet presAssocID="{D00A3EF8-739A-7E44-80CA-C3182EA862AD}" presName="sibTrans" presStyleCnt="0"/>
      <dgm:spPr/>
    </dgm:pt>
    <dgm:pt modelId="{8BE38365-ACF9-8B4E-B460-F9C38EA39045}" type="pres">
      <dgm:prSet presAssocID="{660C82C2-5D72-7143-8B67-3EEB487F633F}" presName="node" presStyleLbl="node1" presStyleIdx="4" presStyleCnt="6">
        <dgm:presLayoutVars>
          <dgm:bulletEnabled val="1"/>
        </dgm:presLayoutVars>
      </dgm:prSet>
      <dgm:spPr/>
    </dgm:pt>
    <dgm:pt modelId="{D09BA0E5-4F49-A045-8F85-F8951D3C39CD}" type="pres">
      <dgm:prSet presAssocID="{C8201021-0128-5E47-AFBE-50D496C876FF}" presName="sibTrans" presStyleCnt="0"/>
      <dgm:spPr/>
    </dgm:pt>
    <dgm:pt modelId="{1C7B3ABC-D5C4-2B4E-BBE6-730BB813851F}" type="pres">
      <dgm:prSet presAssocID="{15613B6D-4107-AC44-92CE-960AEF0F8E0A}" presName="node" presStyleLbl="node1" presStyleIdx="5" presStyleCnt="6">
        <dgm:presLayoutVars>
          <dgm:bulletEnabled val="1"/>
        </dgm:presLayoutVars>
      </dgm:prSet>
      <dgm:spPr/>
    </dgm:pt>
  </dgm:ptLst>
  <dgm:cxnLst>
    <dgm:cxn modelId="{8654F74A-6B71-314B-BE1D-8F8C32590025}" type="presOf" srcId="{660C82C2-5D72-7143-8B67-3EEB487F633F}" destId="{8BE38365-ACF9-8B4E-B460-F9C38EA39045}" srcOrd="0" destOrd="0" presId="urn:microsoft.com/office/officeart/2005/8/layout/default"/>
    <dgm:cxn modelId="{4A6531F9-6411-9442-90FD-817812F8C485}" srcId="{41E1584C-4439-B146-A940-30CDD3829E83}" destId="{25970CD2-C832-0642-8BAD-D7202C764B35}" srcOrd="0" destOrd="0" parTransId="{B0C00FFE-CEE1-A944-B776-C365D8F13E27}" sibTransId="{F105ABAD-DCC7-EC4D-A1EF-FDCBB46319EF}"/>
    <dgm:cxn modelId="{E9543431-47AD-6F48-8EDC-EFDC31D6F322}" type="presOf" srcId="{25970CD2-C832-0642-8BAD-D7202C764B35}" destId="{823B0124-0CC3-F049-B1B2-F849F40BB919}" srcOrd="0" destOrd="0" presId="urn:microsoft.com/office/officeart/2005/8/layout/default"/>
    <dgm:cxn modelId="{40EB891B-76A3-0349-9B55-0BAF74DF43C9}" srcId="{41E1584C-4439-B146-A940-30CDD3829E83}" destId="{660C82C2-5D72-7143-8B67-3EEB487F633F}" srcOrd="4" destOrd="0" parTransId="{35832B75-6525-3146-A798-E3EBA7F7C908}" sibTransId="{C8201021-0128-5E47-AFBE-50D496C876FF}"/>
    <dgm:cxn modelId="{480D7B32-CEBA-264C-93FB-1A005408470E}" type="presOf" srcId="{2BB0CE1B-AE44-D245-AA03-FEAB3F99DBB2}" destId="{AA8C37A2-A061-F649-9566-EA3F63B7E319}" srcOrd="0" destOrd="0" presId="urn:microsoft.com/office/officeart/2005/8/layout/default"/>
    <dgm:cxn modelId="{26569664-0E79-6C42-B2D2-42BC95A5ADF7}" type="presOf" srcId="{41E1584C-4439-B146-A940-30CDD3829E83}" destId="{091705D3-58A5-B441-8860-3C72367717BF}" srcOrd="0" destOrd="0" presId="urn:microsoft.com/office/officeart/2005/8/layout/default"/>
    <dgm:cxn modelId="{744193CE-457D-1C49-B798-3B378CD5C93E}" srcId="{41E1584C-4439-B146-A940-30CDD3829E83}" destId="{2BB0CE1B-AE44-D245-AA03-FEAB3F99DBB2}" srcOrd="2" destOrd="0" parTransId="{17B0E790-39CE-8843-93F0-F89BD3DE70E4}" sibTransId="{77C72797-51F0-524E-BDBC-5CF3AC09751A}"/>
    <dgm:cxn modelId="{2531CD8D-76DF-C248-A390-F630E0ECAF33}" srcId="{41E1584C-4439-B146-A940-30CDD3829E83}" destId="{2E4A9C50-ECEC-EE4A-A19B-4C8B31582D56}" srcOrd="1" destOrd="0" parTransId="{07190EFD-BA0E-D04C-8E99-68FA65970074}" sibTransId="{919AC503-4294-1749-9E6E-03EB2B3F6EFA}"/>
    <dgm:cxn modelId="{5BEC1C4C-F38B-E44F-BA82-40208F20046F}" srcId="{41E1584C-4439-B146-A940-30CDD3829E83}" destId="{6F01E4F9-370A-564A-9914-5C6C92D418C8}" srcOrd="3" destOrd="0" parTransId="{F95B87E9-9CED-2C4B-A765-4EAB5836874A}" sibTransId="{D00A3EF8-739A-7E44-80CA-C3182EA862AD}"/>
    <dgm:cxn modelId="{E2413ABB-A69E-714A-9173-1E7B19F55C7D}" srcId="{41E1584C-4439-B146-A940-30CDD3829E83}" destId="{15613B6D-4107-AC44-92CE-960AEF0F8E0A}" srcOrd="5" destOrd="0" parTransId="{F3C34787-1B5B-1546-9648-CDF90414C369}" sibTransId="{913076D5-F324-BB45-B409-F170F42ECBA6}"/>
    <dgm:cxn modelId="{51EAF86B-04D7-A44C-B49A-EA7BBF3B0280}" type="presOf" srcId="{15613B6D-4107-AC44-92CE-960AEF0F8E0A}" destId="{1C7B3ABC-D5C4-2B4E-BBE6-730BB813851F}" srcOrd="0" destOrd="0" presId="urn:microsoft.com/office/officeart/2005/8/layout/default"/>
    <dgm:cxn modelId="{33D790D8-B5C9-A84D-9638-58CFAF32CEB9}" type="presOf" srcId="{2E4A9C50-ECEC-EE4A-A19B-4C8B31582D56}" destId="{E9901DEB-2A66-8F4E-9607-65E416BF1838}" srcOrd="0" destOrd="0" presId="urn:microsoft.com/office/officeart/2005/8/layout/default"/>
    <dgm:cxn modelId="{2A6177E3-307A-FB49-A3CA-04D890B87EAE}" type="presOf" srcId="{6F01E4F9-370A-564A-9914-5C6C92D418C8}" destId="{5A3E8C81-F972-0847-99B6-EF792A7B2B96}" srcOrd="0" destOrd="0" presId="urn:microsoft.com/office/officeart/2005/8/layout/default"/>
    <dgm:cxn modelId="{38B52D04-A42D-7742-A616-238EC3330D64}" type="presParOf" srcId="{091705D3-58A5-B441-8860-3C72367717BF}" destId="{823B0124-0CC3-F049-B1B2-F849F40BB919}" srcOrd="0" destOrd="0" presId="urn:microsoft.com/office/officeart/2005/8/layout/default"/>
    <dgm:cxn modelId="{65CCF4AF-CAB6-954D-B0BC-7D61824041A7}" type="presParOf" srcId="{091705D3-58A5-B441-8860-3C72367717BF}" destId="{51D35E48-E17F-264A-82C4-1C118A053885}" srcOrd="1" destOrd="0" presId="urn:microsoft.com/office/officeart/2005/8/layout/default"/>
    <dgm:cxn modelId="{1BD070D6-4CD2-FE42-9CA4-208FA8BACEE5}" type="presParOf" srcId="{091705D3-58A5-B441-8860-3C72367717BF}" destId="{E9901DEB-2A66-8F4E-9607-65E416BF1838}" srcOrd="2" destOrd="0" presId="urn:microsoft.com/office/officeart/2005/8/layout/default"/>
    <dgm:cxn modelId="{63747927-5F0A-B847-A1DD-E9AC52928927}" type="presParOf" srcId="{091705D3-58A5-B441-8860-3C72367717BF}" destId="{37954CD4-0FC7-CF48-BD82-3EEAB2566A23}" srcOrd="3" destOrd="0" presId="urn:microsoft.com/office/officeart/2005/8/layout/default"/>
    <dgm:cxn modelId="{E9CDEC77-6935-CA49-B6DE-F9AE78935809}" type="presParOf" srcId="{091705D3-58A5-B441-8860-3C72367717BF}" destId="{AA8C37A2-A061-F649-9566-EA3F63B7E319}" srcOrd="4" destOrd="0" presId="urn:microsoft.com/office/officeart/2005/8/layout/default"/>
    <dgm:cxn modelId="{071B81C3-5CBA-BD49-9D1B-1EF7F3A8CFDC}" type="presParOf" srcId="{091705D3-58A5-B441-8860-3C72367717BF}" destId="{383888FF-909C-3A47-BD27-7A2D373BE9CB}" srcOrd="5" destOrd="0" presId="urn:microsoft.com/office/officeart/2005/8/layout/default"/>
    <dgm:cxn modelId="{802D2172-2871-CF4C-9E43-19ADB912EC12}" type="presParOf" srcId="{091705D3-58A5-B441-8860-3C72367717BF}" destId="{5A3E8C81-F972-0847-99B6-EF792A7B2B96}" srcOrd="6" destOrd="0" presId="urn:microsoft.com/office/officeart/2005/8/layout/default"/>
    <dgm:cxn modelId="{ADB11664-AEF3-AA47-887B-D24EE063D9F7}" type="presParOf" srcId="{091705D3-58A5-B441-8860-3C72367717BF}" destId="{8D1140E3-03A6-714B-BD65-5BF02D202AA0}" srcOrd="7" destOrd="0" presId="urn:microsoft.com/office/officeart/2005/8/layout/default"/>
    <dgm:cxn modelId="{8B29BB8F-9467-4A4D-8721-588154F74B95}" type="presParOf" srcId="{091705D3-58A5-B441-8860-3C72367717BF}" destId="{8BE38365-ACF9-8B4E-B460-F9C38EA39045}" srcOrd="8" destOrd="0" presId="urn:microsoft.com/office/officeart/2005/8/layout/default"/>
    <dgm:cxn modelId="{9DB7A409-EFB2-AE4C-8C4E-CF04C9A35253}" type="presParOf" srcId="{091705D3-58A5-B441-8860-3C72367717BF}" destId="{D09BA0E5-4F49-A045-8F85-F8951D3C39CD}" srcOrd="9" destOrd="0" presId="urn:microsoft.com/office/officeart/2005/8/layout/default"/>
    <dgm:cxn modelId="{3FFBD9DE-FDC3-8A4C-8D5B-C1762D5D1C82}" type="presParOf" srcId="{091705D3-58A5-B441-8860-3C72367717BF}" destId="{1C7B3ABC-D5C4-2B4E-BBE6-730BB813851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B0124-0CC3-F049-B1B2-F849F40BB919}">
      <dsp:nvSpPr>
        <dsp:cNvPr id="0" name=""/>
        <dsp:cNvSpPr/>
      </dsp:nvSpPr>
      <dsp:spPr>
        <a:xfrm>
          <a:off x="0" y="707654"/>
          <a:ext cx="2597736" cy="1558642"/>
        </a:xfrm>
        <a:prstGeom prst="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Hoher</a:t>
          </a:r>
          <a:r>
            <a:rPr lang="de-DE" sz="2400" kern="1200" baseline="0" dirty="0"/>
            <a:t> Marktanteil</a:t>
          </a:r>
          <a:endParaRPr lang="de-DE" sz="2400" kern="1200" dirty="0"/>
        </a:p>
      </dsp:txBody>
      <dsp:txXfrm>
        <a:off x="0" y="707654"/>
        <a:ext cx="2597736" cy="1558642"/>
      </dsp:txXfrm>
    </dsp:sp>
    <dsp:sp modelId="{E9901DEB-2A66-8F4E-9607-65E416BF1838}">
      <dsp:nvSpPr>
        <dsp:cNvPr id="0" name=""/>
        <dsp:cNvSpPr/>
      </dsp:nvSpPr>
      <dsp:spPr>
        <a:xfrm>
          <a:off x="2857510" y="707654"/>
          <a:ext cx="2597736" cy="1558642"/>
        </a:xfrm>
        <a:prstGeom prst="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Umweltfreundliche Produktion</a:t>
          </a:r>
        </a:p>
      </dsp:txBody>
      <dsp:txXfrm>
        <a:off x="2857510" y="707654"/>
        <a:ext cx="2597736" cy="1558642"/>
      </dsp:txXfrm>
    </dsp:sp>
    <dsp:sp modelId="{AA8C37A2-A061-F649-9566-EA3F63B7E319}">
      <dsp:nvSpPr>
        <dsp:cNvPr id="0" name=""/>
        <dsp:cNvSpPr/>
      </dsp:nvSpPr>
      <dsp:spPr>
        <a:xfrm>
          <a:off x="5715021" y="707654"/>
          <a:ext cx="2597736" cy="1558642"/>
        </a:xfrm>
        <a:prstGeom prst="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Technischer &amp; Ökologischer Fortschritt</a:t>
          </a:r>
        </a:p>
      </dsp:txBody>
      <dsp:txXfrm>
        <a:off x="5715021" y="707654"/>
        <a:ext cx="2597736" cy="1558642"/>
      </dsp:txXfrm>
    </dsp:sp>
    <dsp:sp modelId="{5A3E8C81-F972-0847-99B6-EF792A7B2B96}">
      <dsp:nvSpPr>
        <dsp:cNvPr id="0" name=""/>
        <dsp:cNvSpPr/>
      </dsp:nvSpPr>
      <dsp:spPr>
        <a:xfrm>
          <a:off x="0" y="2526070"/>
          <a:ext cx="2597736" cy="1558642"/>
        </a:xfrm>
        <a:prstGeom prst="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Reduktion der Herstellkosten</a:t>
          </a:r>
        </a:p>
      </dsp:txBody>
      <dsp:txXfrm>
        <a:off x="0" y="2526070"/>
        <a:ext cx="2597736" cy="1558642"/>
      </dsp:txXfrm>
    </dsp:sp>
    <dsp:sp modelId="{8BE38365-ACF9-8B4E-B460-F9C38EA39045}">
      <dsp:nvSpPr>
        <dsp:cNvPr id="0" name=""/>
        <dsp:cNvSpPr/>
      </dsp:nvSpPr>
      <dsp:spPr>
        <a:xfrm>
          <a:off x="2857510" y="2526070"/>
          <a:ext cx="2597736" cy="1558642"/>
        </a:xfrm>
        <a:prstGeom prst="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Investition in Umweltanlagen</a:t>
          </a:r>
        </a:p>
      </dsp:txBody>
      <dsp:txXfrm>
        <a:off x="2857510" y="2526070"/>
        <a:ext cx="2597736" cy="1558642"/>
      </dsp:txXfrm>
    </dsp:sp>
    <dsp:sp modelId="{1C7B3ABC-D5C4-2B4E-BBE6-730BB813851F}">
      <dsp:nvSpPr>
        <dsp:cNvPr id="0" name=""/>
        <dsp:cNvSpPr/>
      </dsp:nvSpPr>
      <dsp:spPr>
        <a:xfrm>
          <a:off x="5715021" y="2526070"/>
          <a:ext cx="2597736" cy="1558642"/>
        </a:xfrm>
        <a:prstGeom prst="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Investition in Maschinen sowie</a:t>
          </a:r>
          <a:r>
            <a:rPr lang="de-DE" sz="2400" kern="1200" baseline="0" dirty="0"/>
            <a:t> F&amp;E</a:t>
          </a:r>
          <a:endParaRPr lang="de-DE" sz="2400" kern="1200" dirty="0"/>
        </a:p>
      </dsp:txBody>
      <dsp:txXfrm>
        <a:off x="5715021" y="2526070"/>
        <a:ext cx="2597736" cy="155864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F63021-B3F6-4B3A-BD9D-21A9C023F270}" type="datetimeFigureOut">
              <a:rPr lang="de-DE" smtClean="0"/>
              <a:t>15.11.2016</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CDCEC6-721E-449B-B68E-DEABC0F39B6E}" type="slidenum">
              <a:rPr lang="de-DE" smtClean="0"/>
              <a:t>‹Nr.›</a:t>
            </a:fld>
            <a:endParaRPr lang="de-DE" dirty="0"/>
          </a:p>
        </p:txBody>
      </p:sp>
    </p:spTree>
    <p:extLst>
      <p:ext uri="{BB962C8B-B14F-4D97-AF65-F5344CB8AC3E}">
        <p14:creationId xmlns:p14="http://schemas.microsoft.com/office/powerpoint/2010/main" val="22761032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3E16D0-DC6F-4F02-A943-5255AE4DC4E2}" type="datetimeFigureOut">
              <a:rPr lang="de-DE" smtClean="0"/>
              <a:t>15.11.2016</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A36CA-0E84-49C7-9916-70693D85B399}" type="slidenum">
              <a:rPr lang="de-DE" smtClean="0"/>
              <a:t>‹Nr.›</a:t>
            </a:fld>
            <a:endParaRPr lang="de-DE" dirty="0"/>
          </a:p>
        </p:txBody>
      </p:sp>
    </p:spTree>
    <p:extLst>
      <p:ext uri="{BB962C8B-B14F-4D97-AF65-F5344CB8AC3E}">
        <p14:creationId xmlns:p14="http://schemas.microsoft.com/office/powerpoint/2010/main" val="10806603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Moritz</a:t>
            </a:r>
          </a:p>
          <a:p>
            <a:endParaRPr lang="de-DE" dirty="0"/>
          </a:p>
          <a:p>
            <a:r>
              <a:rPr lang="de-DE" dirty="0"/>
              <a:t>Ökologischer Marktführer</a:t>
            </a:r>
          </a:p>
          <a:p>
            <a:endParaRPr lang="de-DE" dirty="0"/>
          </a:p>
          <a:p>
            <a:r>
              <a:rPr lang="de-DE" dirty="0"/>
              <a:t>Top Arbeitgeber</a:t>
            </a:r>
            <a:r>
              <a:rPr lang="de-DE" baseline="0" dirty="0"/>
              <a:t> </a:t>
            </a:r>
          </a:p>
          <a:p>
            <a:r>
              <a:rPr lang="de-DE" baseline="0" dirty="0"/>
              <a:t>keine Überstunden</a:t>
            </a:r>
            <a:endParaRPr lang="de-DE" dirty="0"/>
          </a:p>
          <a:p>
            <a:r>
              <a:rPr lang="de-DE" dirty="0"/>
              <a:t>Keine Entlassungen im Lauf</a:t>
            </a:r>
            <a:r>
              <a:rPr lang="de-DE" baseline="0" dirty="0"/>
              <a:t> der letzten 6 Jahre</a:t>
            </a:r>
          </a:p>
          <a:p>
            <a:r>
              <a:rPr lang="de-DE" dirty="0"/>
              <a:t>Beste</a:t>
            </a:r>
            <a:r>
              <a:rPr lang="de-DE" baseline="0" dirty="0"/>
              <a:t> Mitarbeiterzufriedenheit der Branche</a:t>
            </a:r>
          </a:p>
          <a:p>
            <a:endParaRPr lang="de-DE" baseline="0" dirty="0"/>
          </a:p>
          <a:p>
            <a:r>
              <a:rPr lang="de-DE" baseline="0" dirty="0"/>
              <a:t>Sehr hohe Kundenzufriedenheit</a:t>
            </a:r>
          </a:p>
          <a:p>
            <a:r>
              <a:rPr lang="de-DE" baseline="0" dirty="0"/>
              <a:t>Qualitativ hochwertige Produkte zu günstigem Preis</a:t>
            </a:r>
            <a:endParaRPr lang="de-DE" dirty="0"/>
          </a:p>
        </p:txBody>
      </p:sp>
      <p:sp>
        <p:nvSpPr>
          <p:cNvPr id="4" name="Foliennummernplatzhalter 3"/>
          <p:cNvSpPr>
            <a:spLocks noGrp="1"/>
          </p:cNvSpPr>
          <p:nvPr>
            <p:ph type="sldNum" sz="quarter" idx="10"/>
          </p:nvPr>
        </p:nvSpPr>
        <p:spPr/>
        <p:txBody>
          <a:bodyPr/>
          <a:lstStyle/>
          <a:p>
            <a:fld id="{4FEA36CA-0E84-49C7-9916-70693D85B399}" type="slidenum">
              <a:rPr lang="de-DE" smtClean="0"/>
              <a:t>10</a:t>
            </a:fld>
            <a:endParaRPr lang="de-DE" dirty="0"/>
          </a:p>
        </p:txBody>
      </p:sp>
    </p:spTree>
    <p:extLst>
      <p:ext uri="{BB962C8B-B14F-4D97-AF65-F5344CB8AC3E}">
        <p14:creationId xmlns:p14="http://schemas.microsoft.com/office/powerpoint/2010/main" val="247240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Adrian</a:t>
            </a:r>
          </a:p>
          <a:p>
            <a:r>
              <a:rPr lang="de-DE" dirty="0"/>
              <a:t>Das zukünftige Ziel ist eine:</a:t>
            </a:r>
          </a:p>
          <a:p>
            <a:r>
              <a:rPr lang="de-DE" dirty="0"/>
              <a:t>-</a:t>
            </a:r>
            <a:r>
              <a:rPr lang="de-DE" dirty="0" err="1"/>
              <a:t>Herstell</a:t>
            </a:r>
            <a:r>
              <a:rPr lang="de-DE" dirty="0"/>
              <a:t> und Selbstkosten zu senken</a:t>
            </a:r>
            <a:r>
              <a:rPr lang="de-DE" baseline="0" dirty="0"/>
              <a:t> bei COPY 2 damit eine Fremdfertigung nichtmehr erfolgen muss -&gt; </a:t>
            </a:r>
            <a:r>
              <a:rPr lang="de-DE" baseline="0" dirty="0" err="1"/>
              <a:t>Know</a:t>
            </a:r>
            <a:r>
              <a:rPr lang="de-DE" baseline="0" dirty="0"/>
              <a:t> </a:t>
            </a:r>
            <a:r>
              <a:rPr lang="de-DE" baseline="0" dirty="0" err="1"/>
              <a:t>How</a:t>
            </a:r>
            <a:r>
              <a:rPr lang="de-DE" baseline="0" dirty="0"/>
              <a:t> Transfer vermindern</a:t>
            </a:r>
          </a:p>
          <a:p>
            <a:pPr marL="171450" indent="-171450">
              <a:buFontTx/>
              <a:buChar char="-"/>
            </a:pPr>
            <a:r>
              <a:rPr lang="de-DE" baseline="0" dirty="0"/>
              <a:t>Einführung von </a:t>
            </a:r>
            <a:r>
              <a:rPr lang="de-DE" baseline="0" dirty="0" err="1"/>
              <a:t>Copy</a:t>
            </a:r>
            <a:r>
              <a:rPr lang="de-DE" baseline="0" dirty="0"/>
              <a:t> 3D</a:t>
            </a:r>
          </a:p>
          <a:p>
            <a:pPr marL="171450" indent="-171450">
              <a:buFontTx/>
              <a:buChar char="-"/>
            </a:pPr>
            <a:endParaRPr lang="de-DE" baseline="0" dirty="0"/>
          </a:p>
          <a:p>
            <a:pPr marL="171450" indent="-171450">
              <a:buFontTx/>
              <a:buChar char="-"/>
            </a:pPr>
            <a:r>
              <a:rPr lang="de-DE" baseline="0" dirty="0"/>
              <a:t>Arbeitsplätze sichern und neue schaffen</a:t>
            </a:r>
          </a:p>
          <a:p>
            <a:pPr marL="171450" indent="-171450">
              <a:buFontTx/>
              <a:buChar char="-"/>
            </a:pPr>
            <a:r>
              <a:rPr lang="de-DE" baseline="0" dirty="0"/>
              <a:t>Fokus auf saubere Produkte, wie unser Motto sagt</a:t>
            </a:r>
            <a:endParaRPr lang="de-DE" dirty="0"/>
          </a:p>
        </p:txBody>
      </p:sp>
      <p:sp>
        <p:nvSpPr>
          <p:cNvPr id="4" name="Foliennummernplatzhalter 3"/>
          <p:cNvSpPr>
            <a:spLocks noGrp="1"/>
          </p:cNvSpPr>
          <p:nvPr>
            <p:ph type="sldNum" sz="quarter" idx="10"/>
          </p:nvPr>
        </p:nvSpPr>
        <p:spPr/>
        <p:txBody>
          <a:bodyPr/>
          <a:lstStyle/>
          <a:p>
            <a:fld id="{4FEA36CA-0E84-49C7-9916-70693D85B399}" type="slidenum">
              <a:rPr lang="de-DE" smtClean="0"/>
              <a:t>20</a:t>
            </a:fld>
            <a:endParaRPr lang="de-DE" dirty="0"/>
          </a:p>
        </p:txBody>
      </p:sp>
    </p:spTree>
    <p:extLst>
      <p:ext uri="{BB962C8B-B14F-4D97-AF65-F5344CB8AC3E}">
        <p14:creationId xmlns:p14="http://schemas.microsoft.com/office/powerpoint/2010/main" val="45464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Moritz</a:t>
            </a:r>
          </a:p>
          <a:p>
            <a:endParaRPr lang="de-DE" dirty="0"/>
          </a:p>
          <a:p>
            <a:r>
              <a:rPr lang="de-DE" dirty="0"/>
              <a:t>Ökologischer Marktführer</a:t>
            </a:r>
          </a:p>
          <a:p>
            <a:endParaRPr lang="de-DE" dirty="0"/>
          </a:p>
          <a:p>
            <a:r>
              <a:rPr lang="de-DE" dirty="0"/>
              <a:t>Top Arbeitgeber</a:t>
            </a:r>
            <a:r>
              <a:rPr lang="de-DE" baseline="0" dirty="0"/>
              <a:t> </a:t>
            </a:r>
          </a:p>
          <a:p>
            <a:r>
              <a:rPr lang="de-DE" baseline="0" dirty="0"/>
              <a:t>keine Überstunden</a:t>
            </a:r>
            <a:endParaRPr lang="de-DE" dirty="0"/>
          </a:p>
          <a:p>
            <a:r>
              <a:rPr lang="de-DE" dirty="0"/>
              <a:t>Keine Entlassungen im Lauf</a:t>
            </a:r>
            <a:r>
              <a:rPr lang="de-DE" baseline="0" dirty="0"/>
              <a:t> der letzten 6 Jahre</a:t>
            </a:r>
          </a:p>
          <a:p>
            <a:r>
              <a:rPr lang="de-DE" dirty="0"/>
              <a:t>Beste</a:t>
            </a:r>
            <a:r>
              <a:rPr lang="de-DE" baseline="0" dirty="0"/>
              <a:t> Mitarbeiterzufriedenheit der Branche</a:t>
            </a:r>
          </a:p>
          <a:p>
            <a:endParaRPr lang="de-DE" baseline="0" dirty="0"/>
          </a:p>
          <a:p>
            <a:r>
              <a:rPr lang="de-DE" baseline="0" dirty="0"/>
              <a:t>Sehr hohe Kundenzufriedenheit</a:t>
            </a:r>
          </a:p>
          <a:p>
            <a:r>
              <a:rPr lang="de-DE" baseline="0" dirty="0"/>
              <a:t>Qualitativ hochwertige Produkte zu günstigem Preis</a:t>
            </a:r>
            <a:endParaRPr lang="de-DE" dirty="0"/>
          </a:p>
        </p:txBody>
      </p:sp>
      <p:sp>
        <p:nvSpPr>
          <p:cNvPr id="4" name="Foliennummernplatzhalter 3"/>
          <p:cNvSpPr>
            <a:spLocks noGrp="1"/>
          </p:cNvSpPr>
          <p:nvPr>
            <p:ph type="sldNum" sz="quarter" idx="10"/>
          </p:nvPr>
        </p:nvSpPr>
        <p:spPr/>
        <p:txBody>
          <a:bodyPr/>
          <a:lstStyle/>
          <a:p>
            <a:fld id="{4FEA36CA-0E84-49C7-9916-70693D85B399}" type="slidenum">
              <a:rPr lang="de-DE" smtClean="0"/>
              <a:t>11</a:t>
            </a:fld>
            <a:endParaRPr lang="de-DE" dirty="0"/>
          </a:p>
        </p:txBody>
      </p:sp>
    </p:spTree>
    <p:extLst>
      <p:ext uri="{BB962C8B-B14F-4D97-AF65-F5344CB8AC3E}">
        <p14:creationId xmlns:p14="http://schemas.microsoft.com/office/powerpoint/2010/main" val="2111691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Tübingen, Nürtingen, Reutlingen und Uni Mannheim</a:t>
            </a:r>
          </a:p>
        </p:txBody>
      </p:sp>
      <p:sp>
        <p:nvSpPr>
          <p:cNvPr id="4" name="Foliennummernplatzhalter 3"/>
          <p:cNvSpPr>
            <a:spLocks noGrp="1"/>
          </p:cNvSpPr>
          <p:nvPr>
            <p:ph type="sldNum" sz="quarter" idx="10"/>
          </p:nvPr>
        </p:nvSpPr>
        <p:spPr/>
        <p:txBody>
          <a:bodyPr/>
          <a:lstStyle/>
          <a:p>
            <a:fld id="{4FEA36CA-0E84-49C7-9916-70693D85B399}" type="slidenum">
              <a:rPr lang="de-DE" smtClean="0"/>
              <a:t>12</a:t>
            </a:fld>
            <a:endParaRPr lang="de-DE" dirty="0"/>
          </a:p>
        </p:txBody>
      </p:sp>
    </p:spTree>
    <p:extLst>
      <p:ext uri="{BB962C8B-B14F-4D97-AF65-F5344CB8AC3E}">
        <p14:creationId xmlns:p14="http://schemas.microsoft.com/office/powerpoint/2010/main" val="12776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A36CA-0E84-49C7-9916-70693D85B399}" type="slidenum">
              <a:rPr lang="de-DE" smtClean="0"/>
              <a:t>13</a:t>
            </a:fld>
            <a:endParaRPr lang="de-DE" dirty="0"/>
          </a:p>
        </p:txBody>
      </p:sp>
    </p:spTree>
    <p:extLst>
      <p:ext uri="{BB962C8B-B14F-4D97-AF65-F5344CB8AC3E}">
        <p14:creationId xmlns:p14="http://schemas.microsoft.com/office/powerpoint/2010/main" val="2402965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A36CA-0E84-49C7-9916-70693D85B399}" type="slidenum">
              <a:rPr lang="de-DE" smtClean="0"/>
              <a:t>14</a:t>
            </a:fld>
            <a:endParaRPr lang="de-DE" dirty="0"/>
          </a:p>
        </p:txBody>
      </p:sp>
    </p:spTree>
    <p:extLst>
      <p:ext uri="{BB962C8B-B14F-4D97-AF65-F5344CB8AC3E}">
        <p14:creationId xmlns:p14="http://schemas.microsoft.com/office/powerpoint/2010/main" val="659496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A36CA-0E84-49C7-9916-70693D85B399}" type="slidenum">
              <a:rPr lang="de-DE" smtClean="0"/>
              <a:t>15</a:t>
            </a:fld>
            <a:endParaRPr lang="de-DE" dirty="0"/>
          </a:p>
        </p:txBody>
      </p:sp>
    </p:spTree>
    <p:extLst>
      <p:ext uri="{BB962C8B-B14F-4D97-AF65-F5344CB8AC3E}">
        <p14:creationId xmlns:p14="http://schemas.microsoft.com/office/powerpoint/2010/main" val="29146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A36CA-0E84-49C7-9916-70693D85B399}" type="slidenum">
              <a:rPr lang="de-DE" smtClean="0"/>
              <a:t>16</a:t>
            </a:fld>
            <a:endParaRPr lang="de-DE" dirty="0"/>
          </a:p>
        </p:txBody>
      </p:sp>
    </p:spTree>
    <p:extLst>
      <p:ext uri="{BB962C8B-B14F-4D97-AF65-F5344CB8AC3E}">
        <p14:creationId xmlns:p14="http://schemas.microsoft.com/office/powerpoint/2010/main" val="419709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Tobi</a:t>
            </a:r>
          </a:p>
        </p:txBody>
      </p:sp>
      <p:sp>
        <p:nvSpPr>
          <p:cNvPr id="4" name="Foliennummernplatzhalter 3"/>
          <p:cNvSpPr>
            <a:spLocks noGrp="1"/>
          </p:cNvSpPr>
          <p:nvPr>
            <p:ph type="sldNum" sz="quarter" idx="10"/>
          </p:nvPr>
        </p:nvSpPr>
        <p:spPr/>
        <p:txBody>
          <a:bodyPr/>
          <a:lstStyle/>
          <a:p>
            <a:fld id="{4FEA36CA-0E84-49C7-9916-70693D85B399}" type="slidenum">
              <a:rPr lang="de-DE" smtClean="0"/>
              <a:t>17</a:t>
            </a:fld>
            <a:endParaRPr lang="de-DE" dirty="0"/>
          </a:p>
        </p:txBody>
      </p:sp>
    </p:spTree>
    <p:extLst>
      <p:ext uri="{BB962C8B-B14F-4D97-AF65-F5344CB8AC3E}">
        <p14:creationId xmlns:p14="http://schemas.microsoft.com/office/powerpoint/2010/main" val="42291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Moritz</a:t>
            </a:r>
          </a:p>
          <a:p>
            <a:endParaRPr lang="de-DE" dirty="0"/>
          </a:p>
          <a:p>
            <a:r>
              <a:rPr lang="de-DE" dirty="0"/>
              <a:t>Steigerung der Marktanteile durch frühzeitige Investitionen in Maschinen und Mitarbeiter</a:t>
            </a:r>
          </a:p>
          <a:p>
            <a:r>
              <a:rPr lang="de-DE" dirty="0"/>
              <a:t>Qualitativ</a:t>
            </a:r>
            <a:r>
              <a:rPr lang="de-DE" baseline="0" dirty="0"/>
              <a:t> hochwertige Produkte mit ökologischer und technischer Marktführerschaft</a:t>
            </a:r>
          </a:p>
          <a:p>
            <a:endParaRPr lang="de-DE" baseline="0" dirty="0"/>
          </a:p>
          <a:p>
            <a:r>
              <a:rPr lang="de-DE" baseline="0" dirty="0"/>
              <a:t>Geringe Stückkosten durch große Produktionsmenge</a:t>
            </a:r>
          </a:p>
          <a:p>
            <a:endParaRPr lang="de-DE" baseline="0" dirty="0"/>
          </a:p>
          <a:p>
            <a:r>
              <a:rPr lang="de-DE" baseline="0" dirty="0"/>
              <a:t>Investition in Umweltanlagen um der sozialen Verantwortung des Unternehmens gerecht zu werden</a:t>
            </a:r>
          </a:p>
          <a:p>
            <a:endParaRPr lang="de-DE" baseline="0" dirty="0"/>
          </a:p>
          <a:p>
            <a:endParaRPr lang="de-DE" dirty="0"/>
          </a:p>
        </p:txBody>
      </p:sp>
      <p:sp>
        <p:nvSpPr>
          <p:cNvPr id="4" name="Foliennummernplatzhalter 3"/>
          <p:cNvSpPr>
            <a:spLocks noGrp="1"/>
          </p:cNvSpPr>
          <p:nvPr>
            <p:ph type="sldNum" sz="quarter" idx="10"/>
          </p:nvPr>
        </p:nvSpPr>
        <p:spPr/>
        <p:txBody>
          <a:bodyPr/>
          <a:lstStyle/>
          <a:p>
            <a:fld id="{4FEA36CA-0E84-49C7-9916-70693D85B399}" type="slidenum">
              <a:rPr lang="de-DE" smtClean="0"/>
              <a:t>18</a:t>
            </a:fld>
            <a:endParaRPr lang="de-DE" dirty="0"/>
          </a:p>
        </p:txBody>
      </p:sp>
    </p:spTree>
    <p:extLst>
      <p:ext uri="{BB962C8B-B14F-4D97-AF65-F5344CB8AC3E}">
        <p14:creationId xmlns:p14="http://schemas.microsoft.com/office/powerpoint/2010/main" val="2073506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a:xfrm>
            <a:off x="0" y="0"/>
            <a:ext cx="9144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sp>
        <p:nvSpPr>
          <p:cNvPr id="2" name="Titel 1"/>
          <p:cNvSpPr>
            <a:spLocks noGrp="1"/>
          </p:cNvSpPr>
          <p:nvPr>
            <p:ph type="ctrTitle" hasCustomPrompt="1"/>
          </p:nvPr>
        </p:nvSpPr>
        <p:spPr>
          <a:xfrm>
            <a:off x="0" y="3160598"/>
            <a:ext cx="2298926" cy="349702"/>
          </a:xfrm>
          <a:solidFill>
            <a:schemeClr val="bg1"/>
          </a:solidFill>
        </p:spPr>
        <p:txBody>
          <a:bodyPr wrap="none" lIns="0" tIns="36000" rIns="288000" bIns="36000" anchor="b">
            <a:spAutoFit/>
          </a:bodyPr>
          <a:lstStyle>
            <a:lvl1pPr marL="720000" algn="l">
              <a:defRPr sz="1800" b="0" cap="all" baseline="0">
                <a:solidFill>
                  <a:schemeClr val="bg1">
                    <a:lumMod val="50000"/>
                  </a:schemeClr>
                </a:solidFill>
              </a:defRPr>
            </a:lvl1pPr>
          </a:lstStyle>
          <a:p>
            <a:r>
              <a:rPr lang="en-US" dirty="0" err="1"/>
              <a:t>Überschrift</a:t>
            </a:r>
            <a:endParaRPr lang="de-DE" dirty="0"/>
          </a:p>
        </p:txBody>
      </p:sp>
      <p:sp>
        <p:nvSpPr>
          <p:cNvPr id="3" name="Untertitel 2" title="qwqww"/>
          <p:cNvSpPr>
            <a:spLocks noGrp="1"/>
          </p:cNvSpPr>
          <p:nvPr>
            <p:ph type="subTitle" idx="1" hasCustomPrompt="1"/>
          </p:nvPr>
        </p:nvSpPr>
        <p:spPr>
          <a:xfrm>
            <a:off x="-1" y="3582308"/>
            <a:ext cx="5097312" cy="534368"/>
          </a:xfrm>
          <a:solidFill>
            <a:schemeClr val="bg1"/>
          </a:solidFill>
        </p:spPr>
        <p:txBody>
          <a:bodyPr wrap="none" lIns="0" tIns="36000" rIns="360000" bIns="36000">
            <a:spAutoFit/>
          </a:bodyPr>
          <a:lstStyle>
            <a:lvl1pPr marL="720000" indent="0" algn="l">
              <a:spcBef>
                <a:spcPts val="0"/>
              </a:spcBef>
              <a:buNone/>
              <a:defRPr sz="3000" b="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Titel der Präsentation</a:t>
            </a:r>
          </a:p>
        </p:txBody>
      </p:sp>
      <p:grpSp>
        <p:nvGrpSpPr>
          <p:cNvPr id="17" name="Gruppieren 16"/>
          <p:cNvGrpSpPr/>
          <p:nvPr userDrawn="1"/>
        </p:nvGrpSpPr>
        <p:grpSpPr>
          <a:xfrm>
            <a:off x="6876256" y="0"/>
            <a:ext cx="1913798" cy="979076"/>
            <a:chOff x="6732272" y="0"/>
            <a:chExt cx="2057782" cy="1052736"/>
          </a:xfrm>
        </p:grpSpPr>
        <p:sp>
          <p:nvSpPr>
            <p:cNvPr id="18" name="Rechteck 17"/>
            <p:cNvSpPr/>
            <p:nvPr userDrawn="1"/>
          </p:nvSpPr>
          <p:spPr>
            <a:xfrm>
              <a:off x="6732272" y="0"/>
              <a:ext cx="2057782" cy="1052736"/>
            </a:xfrm>
            <a:prstGeom prst="rect">
              <a:avLst/>
            </a:prstGeom>
            <a:solidFill>
              <a:schemeClr val="bg1"/>
            </a:solidFill>
            <a:ln>
              <a:noFill/>
            </a:ln>
            <a:effectLst>
              <a:outerShdw blurRad="3937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9"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20273" y="483519"/>
              <a:ext cx="1491035" cy="31483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 name="Textplatzhalter 4"/>
          <p:cNvSpPr>
            <a:spLocks noGrp="1"/>
          </p:cNvSpPr>
          <p:nvPr>
            <p:ph type="body" sz="quarter" idx="10" hasCustomPrompt="1"/>
          </p:nvPr>
        </p:nvSpPr>
        <p:spPr>
          <a:xfrm>
            <a:off x="0" y="5516563"/>
            <a:ext cx="9144000" cy="1080789"/>
          </a:xfrm>
          <a:noFill/>
          <a:ln>
            <a:noFill/>
          </a:ln>
        </p:spPr>
        <p:txBody>
          <a:bodyPr lIns="720000" rIns="720000"/>
          <a:lstStyle>
            <a:lvl1pPr marL="0" indent="0">
              <a:buFontTx/>
              <a:buNone/>
              <a:defRPr sz="1400" baseline="0">
                <a:solidFill>
                  <a:schemeClr val="bg1"/>
                </a:solidFill>
              </a:defRPr>
            </a:lvl1pPr>
            <a:lvl3pPr marL="542925" indent="0">
              <a:buFontTx/>
              <a:buNone/>
              <a:defRPr sz="1400" b="0">
                <a:solidFill>
                  <a:schemeClr val="bg1"/>
                </a:solidFill>
              </a:defRPr>
            </a:lvl3pPr>
          </a:lstStyle>
          <a:p>
            <a:pPr lvl="0"/>
            <a:r>
              <a:rPr lang="de-DE" dirty="0"/>
              <a:t>Vorname Name, Position </a:t>
            </a:r>
            <a:br>
              <a:rPr lang="de-DE" dirty="0"/>
            </a:br>
            <a:r>
              <a:rPr lang="de-DE" dirty="0"/>
              <a:t>Niederlassung </a:t>
            </a:r>
            <a:br>
              <a:rPr lang="de-DE" dirty="0"/>
            </a:br>
            <a:r>
              <a:rPr lang="de-DE" dirty="0"/>
              <a:t>Datum [Schreibweise „25. Juli 2012“]</a:t>
            </a:r>
          </a:p>
        </p:txBody>
      </p:sp>
    </p:spTree>
    <p:extLst>
      <p:ext uri="{BB962C8B-B14F-4D97-AF65-F5344CB8AC3E}">
        <p14:creationId xmlns:p14="http://schemas.microsoft.com/office/powerpoint/2010/main" val="636270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40000" y="1341437"/>
            <a:ext cx="3815976" cy="4896000"/>
          </a:xfrm>
        </p:spPr>
        <p:txBody>
          <a:bodyPr/>
          <a:lstStyle>
            <a:lvl1pPr marL="266700"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2000"/>
            </a:lvl1pPr>
            <a:lvl2pPr marL="542925" marR="0" indent="-276225"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2pPr>
            <a:lvl3pPr marL="8096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3pPr>
            <a:lvl4pPr marL="10763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4pPr>
            <a:lvl5pPr marL="1339850" marR="0" indent="-261938"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2"/>
          <p:cNvSpPr>
            <a:spLocks noGrp="1"/>
          </p:cNvSpPr>
          <p:nvPr>
            <p:ph sz="half" idx="13"/>
          </p:nvPr>
        </p:nvSpPr>
        <p:spPr>
          <a:xfrm>
            <a:off x="4932040" y="1341288"/>
            <a:ext cx="3815976" cy="4896000"/>
          </a:xfrm>
        </p:spPr>
        <p:txBody>
          <a:bodyPr/>
          <a:lstStyle>
            <a:lvl1pPr marL="266700" marR="0" indent="-266700" algn="l" defTabSz="914400" rtl="0" eaLnBrk="1" fontAlgn="auto" latinLnBrk="0" hangingPunct="1">
              <a:lnSpc>
                <a:spcPct val="100000"/>
              </a:lnSpc>
              <a:spcBef>
                <a:spcPct val="20000"/>
              </a:spcBef>
              <a:spcAft>
                <a:spcPts val="0"/>
              </a:spcAft>
              <a:buClr>
                <a:srgbClr val="E62332"/>
              </a:buClr>
              <a:buSzTx/>
              <a:buFont typeface="Wingdings" pitchFamily="2" charset="2"/>
              <a:buChar char="§"/>
              <a:tabLst/>
              <a:defRPr sz="2000"/>
            </a:lvl1pPr>
            <a:lvl2pPr marL="542925" marR="0" indent="-276225" algn="l" defTabSz="914400" rtl="0" eaLnBrk="1" fontAlgn="auto" latinLnBrk="0" hangingPunct="1">
              <a:lnSpc>
                <a:spcPct val="100000"/>
              </a:lnSpc>
              <a:spcBef>
                <a:spcPct val="20000"/>
              </a:spcBef>
              <a:spcAft>
                <a:spcPts val="0"/>
              </a:spcAft>
              <a:buClr>
                <a:srgbClr val="E62332"/>
              </a:buClr>
              <a:buSzTx/>
              <a:buFont typeface="Wingdings" pitchFamily="2" charset="2"/>
              <a:buChar char="§"/>
              <a:tabLst/>
              <a:defRPr sz="1800"/>
            </a:lvl2pPr>
            <a:lvl3pPr marL="809625" marR="0" indent="-266700" algn="l" defTabSz="914400" rtl="0" eaLnBrk="1" fontAlgn="auto" latinLnBrk="0" hangingPunct="1">
              <a:lnSpc>
                <a:spcPct val="100000"/>
              </a:lnSpc>
              <a:spcBef>
                <a:spcPct val="20000"/>
              </a:spcBef>
              <a:spcAft>
                <a:spcPts val="0"/>
              </a:spcAft>
              <a:buClr>
                <a:srgbClr val="E62332"/>
              </a:buClr>
              <a:buSzTx/>
              <a:buFont typeface="Wingdings" pitchFamily="2" charset="2"/>
              <a:buChar char="§"/>
              <a:tabLst/>
              <a:defRPr sz="1800"/>
            </a:lvl3pPr>
            <a:lvl4pPr marL="1076325" marR="0" indent="-266700" algn="l" defTabSz="914400" rtl="0" eaLnBrk="1" fontAlgn="auto" latinLnBrk="0" hangingPunct="1">
              <a:lnSpc>
                <a:spcPct val="100000"/>
              </a:lnSpc>
              <a:spcBef>
                <a:spcPct val="20000"/>
              </a:spcBef>
              <a:spcAft>
                <a:spcPts val="0"/>
              </a:spcAft>
              <a:buClr>
                <a:srgbClr val="E62332"/>
              </a:buClr>
              <a:buSzTx/>
              <a:buFont typeface="Wingdings" pitchFamily="2" charset="2"/>
              <a:buChar char="§"/>
              <a:tabLst/>
              <a:defRPr sz="1800"/>
            </a:lvl4pPr>
            <a:lvl5pPr marL="1339850" marR="0" indent="-261938" algn="l" defTabSz="914400" rtl="0" eaLnBrk="1" fontAlgn="auto" latinLnBrk="0" hangingPunct="1">
              <a:lnSpc>
                <a:spcPct val="100000"/>
              </a:lnSpc>
              <a:spcBef>
                <a:spcPct val="20000"/>
              </a:spcBef>
              <a:spcAft>
                <a:spcPts val="0"/>
              </a:spcAft>
              <a:buClr>
                <a:srgbClr val="E62332"/>
              </a:buClr>
              <a:buSzTx/>
              <a:buFont typeface="Wingdings" pitchFamily="2" charset="2"/>
              <a:buChar char="§"/>
              <a:tabLst/>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itelplatzhalter 1"/>
          <p:cNvSpPr>
            <a:spLocks noGrp="1"/>
          </p:cNvSpPr>
          <p:nvPr>
            <p:ph type="title" hasCustomPrompt="1"/>
          </p:nvPr>
        </p:nvSpPr>
        <p:spPr>
          <a:xfrm>
            <a:off x="0" y="376341"/>
            <a:ext cx="2154862" cy="380480"/>
          </a:xfrm>
          <a:prstGeom prst="rect">
            <a:avLst/>
          </a:prstGeom>
          <a:solidFill>
            <a:schemeClr val="bg1"/>
          </a:solidFill>
        </p:spPr>
        <p:txBody>
          <a:bodyPr vert="horz" wrap="none" lIns="0" tIns="36000" rIns="180000" bIns="36000" rtlCol="0" anchor="t">
            <a:spAutoFit/>
          </a:bodyPr>
          <a:lstStyle/>
          <a:p>
            <a:r>
              <a:rPr lang="de-DE" cap="all" baseline="0" dirty="0" err="1"/>
              <a:t>überschrift</a:t>
            </a:r>
            <a:endParaRPr lang="de-DE" dirty="0"/>
          </a:p>
        </p:txBody>
      </p:sp>
      <p:sp>
        <p:nvSpPr>
          <p:cNvPr id="13" name="Fußzeilenplatzhalter 19"/>
          <p:cNvSpPr>
            <a:spLocks noGrp="1"/>
          </p:cNvSpPr>
          <p:nvPr>
            <p:ph type="ftr" sz="quarter" idx="3"/>
          </p:nvPr>
        </p:nvSpPr>
        <p:spPr>
          <a:xfrm>
            <a:off x="0" y="115114"/>
            <a:ext cx="2102724" cy="226591"/>
          </a:xfrm>
          <a:prstGeom prst="rect">
            <a:avLst/>
          </a:prstGeom>
          <a:solidFill>
            <a:srgbClr val="92D050"/>
          </a:solidFill>
        </p:spPr>
        <p:txBody>
          <a:bodyPr vert="horz" wrap="none" lIns="0" tIns="36000" rIns="252000" bIns="36000" rtlCol="0" anchor="b">
            <a:spAutoFit/>
          </a:bodyPr>
          <a:lstStyle>
            <a:lvl1pPr marL="540000" algn="l">
              <a:defRPr sz="1000" cap="all" baseline="0">
                <a:solidFill>
                  <a:schemeClr val="bg1"/>
                </a:solidFill>
                <a:latin typeface="Calibri" pitchFamily="34" charset="0"/>
                <a:cs typeface="Calibri" pitchFamily="34" charset="0"/>
              </a:defRPr>
            </a:lvl1pPr>
          </a:lstStyle>
          <a:p>
            <a:r>
              <a:rPr lang="de-DE"/>
              <a:t>Green copy inc.</a:t>
            </a:r>
            <a:endParaRPr lang="de-DE" dirty="0"/>
          </a:p>
        </p:txBody>
      </p:sp>
      <p:sp>
        <p:nvSpPr>
          <p:cNvPr id="11"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14"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spTree>
    <p:extLst>
      <p:ext uri="{BB962C8B-B14F-4D97-AF65-F5344CB8AC3E}">
        <p14:creationId xmlns:p14="http://schemas.microsoft.com/office/powerpoint/2010/main" val="240916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mit Umrandung">
    <p:spTree>
      <p:nvGrpSpPr>
        <p:cNvPr id="1" name=""/>
        <p:cNvGrpSpPr/>
        <p:nvPr/>
      </p:nvGrpSpPr>
      <p:grpSpPr>
        <a:xfrm>
          <a:off x="0" y="0"/>
          <a:ext cx="0" cy="0"/>
          <a:chOff x="0" y="0"/>
          <a:chExt cx="0" cy="0"/>
        </a:xfrm>
      </p:grpSpPr>
      <p:sp>
        <p:nvSpPr>
          <p:cNvPr id="3" name="Textplatzhalter 2"/>
          <p:cNvSpPr>
            <a:spLocks noGrp="1"/>
          </p:cNvSpPr>
          <p:nvPr>
            <p:ph type="body" idx="1" hasCustomPrompt="1"/>
          </p:nvPr>
        </p:nvSpPr>
        <p:spPr>
          <a:xfrm>
            <a:off x="539552" y="1341439"/>
            <a:ext cx="3816424" cy="575393"/>
          </a:xfrm>
        </p:spPr>
        <p:txBody>
          <a:bodyPr anchor="b"/>
          <a:lstStyle>
            <a:lvl1pPr marL="0" indent="0">
              <a:lnSpc>
                <a:spcPts val="2000"/>
              </a:lnSpc>
              <a:spcBef>
                <a:spcPts val="0"/>
              </a:spcBef>
              <a:buNone/>
              <a:defRPr sz="2000" b="0" cap="all" baseline="0">
                <a:solidFill>
                  <a:srgbClr val="92D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12" name="Inhaltsplatzhalter 2"/>
          <p:cNvSpPr>
            <a:spLocks noGrp="1"/>
          </p:cNvSpPr>
          <p:nvPr>
            <p:ph sz="half" idx="13"/>
          </p:nvPr>
        </p:nvSpPr>
        <p:spPr>
          <a:xfrm>
            <a:off x="540000" y="2132856"/>
            <a:ext cx="3815976" cy="4104580"/>
          </a:xfrm>
          <a:ln w="6350">
            <a:solidFill>
              <a:schemeClr val="tx2"/>
            </a:solidFill>
            <a:prstDash val="sysDot"/>
          </a:ln>
        </p:spPr>
        <p:txBody>
          <a:bodyPr lIns="180000" tIns="180000" rIns="180000" bIns="180000"/>
          <a:lstStyle>
            <a:lvl1pPr marL="266700"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2000">
                <a:solidFill>
                  <a:schemeClr val="bg2">
                    <a:lumMod val="25000"/>
                  </a:schemeClr>
                </a:solidFill>
              </a:defRPr>
            </a:lvl1pPr>
            <a:lvl2pPr marL="542925" marR="0" indent="-276225"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solidFill>
                  <a:schemeClr val="bg2">
                    <a:lumMod val="25000"/>
                  </a:schemeClr>
                </a:solidFill>
              </a:defRPr>
            </a:lvl2pPr>
            <a:lvl3pPr marL="8096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solidFill>
                  <a:schemeClr val="bg2">
                    <a:lumMod val="25000"/>
                  </a:schemeClr>
                </a:solidFill>
              </a:defRPr>
            </a:lvl3pPr>
            <a:lvl4pPr marL="10763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solidFill>
                  <a:schemeClr val="bg2">
                    <a:lumMod val="25000"/>
                  </a:schemeClr>
                </a:solidFill>
              </a:defRPr>
            </a:lvl4pPr>
            <a:lvl5pPr marL="1339850" marR="0" indent="-261938"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solidFill>
                  <a:schemeClr val="bg2">
                    <a:lumMod val="25000"/>
                  </a:schemeClr>
                </a:solidFill>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2"/>
          <p:cNvSpPr>
            <a:spLocks noGrp="1"/>
          </p:cNvSpPr>
          <p:nvPr>
            <p:ph type="body" idx="15" hasCustomPrompt="1"/>
          </p:nvPr>
        </p:nvSpPr>
        <p:spPr>
          <a:xfrm>
            <a:off x="4932040" y="1341438"/>
            <a:ext cx="3816424" cy="575393"/>
          </a:xfrm>
        </p:spPr>
        <p:txBody>
          <a:bodyPr anchor="b"/>
          <a:lstStyle>
            <a:lvl1pPr marL="0" indent="0">
              <a:lnSpc>
                <a:spcPts val="2000"/>
              </a:lnSpc>
              <a:spcBef>
                <a:spcPts val="0"/>
              </a:spcBef>
              <a:buNone/>
              <a:defRPr sz="2000" b="0" cap="all" baseline="0">
                <a:solidFill>
                  <a:srgbClr val="92D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18" name="Inhaltsplatzhalter 2"/>
          <p:cNvSpPr>
            <a:spLocks noGrp="1"/>
          </p:cNvSpPr>
          <p:nvPr>
            <p:ph sz="half" idx="16"/>
          </p:nvPr>
        </p:nvSpPr>
        <p:spPr>
          <a:xfrm>
            <a:off x="4953594" y="2132708"/>
            <a:ext cx="3815976" cy="4104580"/>
          </a:xfrm>
          <a:ln w="6350">
            <a:solidFill>
              <a:schemeClr val="tx2"/>
            </a:solidFill>
            <a:prstDash val="sysDot"/>
          </a:ln>
        </p:spPr>
        <p:txBody>
          <a:bodyPr lIns="180000" tIns="180000" rIns="180000" bIns="180000"/>
          <a:lstStyle>
            <a:lvl1pPr marL="266700"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2000"/>
            </a:lvl1pPr>
            <a:lvl2pPr marL="542925" marR="0" indent="-276225"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2pPr>
            <a:lvl3pPr marL="8096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3pPr>
            <a:lvl4pPr marL="10763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4pPr>
            <a:lvl5pPr marL="1339850" marR="0" indent="-261938"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Titelplatzhalter 1"/>
          <p:cNvSpPr>
            <a:spLocks noGrp="1"/>
          </p:cNvSpPr>
          <p:nvPr>
            <p:ph type="title" hasCustomPrompt="1"/>
          </p:nvPr>
        </p:nvSpPr>
        <p:spPr>
          <a:xfrm>
            <a:off x="0" y="376341"/>
            <a:ext cx="2154862" cy="380480"/>
          </a:xfrm>
          <a:prstGeom prst="rect">
            <a:avLst/>
          </a:prstGeom>
          <a:solidFill>
            <a:schemeClr val="bg1"/>
          </a:solidFill>
        </p:spPr>
        <p:txBody>
          <a:bodyPr vert="horz" wrap="none" lIns="0" tIns="36000" rIns="180000" bIns="36000" rtlCol="0" anchor="t">
            <a:spAutoFit/>
          </a:bodyPr>
          <a:lstStyle/>
          <a:p>
            <a:r>
              <a:rPr lang="de-DE" cap="all" baseline="0" dirty="0" err="1"/>
              <a:t>überschrift</a:t>
            </a:r>
            <a:endParaRPr lang="de-DE" dirty="0"/>
          </a:p>
        </p:txBody>
      </p:sp>
      <p:sp>
        <p:nvSpPr>
          <p:cNvPr id="15" name="Fußzeilenplatzhalter 19"/>
          <p:cNvSpPr>
            <a:spLocks noGrp="1"/>
          </p:cNvSpPr>
          <p:nvPr>
            <p:ph type="ftr" sz="quarter" idx="3"/>
          </p:nvPr>
        </p:nvSpPr>
        <p:spPr>
          <a:xfrm>
            <a:off x="0" y="115114"/>
            <a:ext cx="2102724" cy="226591"/>
          </a:xfrm>
          <a:prstGeom prst="rect">
            <a:avLst/>
          </a:prstGeom>
          <a:solidFill>
            <a:srgbClr val="92D050"/>
          </a:solidFill>
        </p:spPr>
        <p:txBody>
          <a:bodyPr vert="horz" wrap="none" lIns="0" tIns="36000" rIns="252000" bIns="36000" rtlCol="0" anchor="b">
            <a:spAutoFit/>
          </a:bodyPr>
          <a:lstStyle>
            <a:lvl1pPr marL="540000" algn="l">
              <a:defRPr sz="1000" cap="all" baseline="0">
                <a:solidFill>
                  <a:schemeClr val="bg1"/>
                </a:solidFill>
                <a:latin typeface="Calibri" pitchFamily="34" charset="0"/>
                <a:cs typeface="Calibri" pitchFamily="34" charset="0"/>
              </a:defRPr>
            </a:lvl1pPr>
          </a:lstStyle>
          <a:p>
            <a:r>
              <a:rPr lang="de-DE"/>
              <a:t>Green copy inc.</a:t>
            </a:r>
            <a:endParaRPr lang="de-DE" dirty="0"/>
          </a:p>
        </p:txBody>
      </p:sp>
      <p:sp>
        <p:nvSpPr>
          <p:cNvPr id="13"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17"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spTree>
    <p:extLst>
      <p:ext uri="{BB962C8B-B14F-4D97-AF65-F5344CB8AC3E}">
        <p14:creationId xmlns:p14="http://schemas.microsoft.com/office/powerpoint/2010/main" val="3684992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hasCustomPrompt="1"/>
          </p:nvPr>
        </p:nvSpPr>
        <p:spPr>
          <a:xfrm>
            <a:off x="539552" y="1341439"/>
            <a:ext cx="3816424" cy="575393"/>
          </a:xfrm>
        </p:spPr>
        <p:txBody>
          <a:bodyPr anchor="b"/>
          <a:lstStyle>
            <a:lvl1pPr marL="0" indent="0">
              <a:lnSpc>
                <a:spcPts val="2000"/>
              </a:lnSpc>
              <a:spcBef>
                <a:spcPts val="0"/>
              </a:spcBef>
              <a:buNone/>
              <a:defRPr sz="2000" b="0" cap="all" baseline="0">
                <a:solidFill>
                  <a:srgbClr val="92D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12" name="Inhaltsplatzhalter 2"/>
          <p:cNvSpPr>
            <a:spLocks noGrp="1"/>
          </p:cNvSpPr>
          <p:nvPr>
            <p:ph sz="half" idx="13"/>
          </p:nvPr>
        </p:nvSpPr>
        <p:spPr>
          <a:xfrm>
            <a:off x="540000" y="2132856"/>
            <a:ext cx="3815976" cy="4104580"/>
          </a:xfrm>
          <a:ln w="6350">
            <a:noFill/>
            <a:prstDash val="sysDot"/>
          </a:ln>
        </p:spPr>
        <p:txBody>
          <a:bodyPr/>
          <a:lstStyle>
            <a:lvl1pPr marL="266700"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2000"/>
            </a:lvl1pPr>
            <a:lvl2pPr marL="542925" marR="0" indent="-276225"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2pPr>
            <a:lvl3pPr marL="8096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3pPr>
            <a:lvl4pPr marL="10763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4pPr>
            <a:lvl5pPr marL="1339850" marR="0" indent="-261938"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2"/>
          <p:cNvSpPr>
            <a:spLocks noGrp="1"/>
          </p:cNvSpPr>
          <p:nvPr>
            <p:ph type="body" idx="15" hasCustomPrompt="1"/>
          </p:nvPr>
        </p:nvSpPr>
        <p:spPr>
          <a:xfrm>
            <a:off x="4932040" y="1341438"/>
            <a:ext cx="3816424" cy="575393"/>
          </a:xfrm>
        </p:spPr>
        <p:txBody>
          <a:bodyPr anchor="b"/>
          <a:lstStyle>
            <a:lvl1pPr marL="0" indent="0">
              <a:lnSpc>
                <a:spcPts val="2000"/>
              </a:lnSpc>
              <a:spcBef>
                <a:spcPts val="0"/>
              </a:spcBef>
              <a:buNone/>
              <a:defRPr sz="2000" b="0" cap="all" baseline="0">
                <a:solidFill>
                  <a:srgbClr val="92D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18" name="Inhaltsplatzhalter 2"/>
          <p:cNvSpPr>
            <a:spLocks noGrp="1"/>
          </p:cNvSpPr>
          <p:nvPr>
            <p:ph sz="half" idx="16"/>
          </p:nvPr>
        </p:nvSpPr>
        <p:spPr>
          <a:xfrm>
            <a:off x="4953594" y="2132708"/>
            <a:ext cx="3815976" cy="4104580"/>
          </a:xfrm>
          <a:ln w="6350">
            <a:noFill/>
            <a:prstDash val="sysDot"/>
          </a:ln>
        </p:spPr>
        <p:txBody>
          <a:bodyPr/>
          <a:lstStyle>
            <a:lvl1pPr marL="266700"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2000"/>
            </a:lvl1pPr>
            <a:lvl2pPr marL="542925" marR="0" indent="-276225"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2pPr>
            <a:lvl3pPr marL="8096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3pPr>
            <a:lvl4pPr marL="10763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4pPr>
            <a:lvl5pPr marL="1339850" marR="0" indent="-261938"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Titelplatzhalter 1"/>
          <p:cNvSpPr>
            <a:spLocks noGrp="1"/>
          </p:cNvSpPr>
          <p:nvPr>
            <p:ph type="title" hasCustomPrompt="1"/>
          </p:nvPr>
        </p:nvSpPr>
        <p:spPr>
          <a:xfrm>
            <a:off x="0" y="376341"/>
            <a:ext cx="2154862" cy="380480"/>
          </a:xfrm>
          <a:prstGeom prst="rect">
            <a:avLst/>
          </a:prstGeom>
          <a:solidFill>
            <a:schemeClr val="bg1"/>
          </a:solidFill>
        </p:spPr>
        <p:txBody>
          <a:bodyPr vert="horz" wrap="none" lIns="0" tIns="36000" rIns="180000" bIns="36000" rtlCol="0" anchor="t">
            <a:spAutoFit/>
          </a:bodyPr>
          <a:lstStyle/>
          <a:p>
            <a:r>
              <a:rPr lang="de-DE" cap="all" baseline="0" dirty="0" err="1"/>
              <a:t>überschrift</a:t>
            </a:r>
            <a:endParaRPr lang="de-DE" dirty="0"/>
          </a:p>
        </p:txBody>
      </p:sp>
      <p:sp>
        <p:nvSpPr>
          <p:cNvPr id="15" name="Fußzeilenplatzhalter 19"/>
          <p:cNvSpPr>
            <a:spLocks noGrp="1"/>
          </p:cNvSpPr>
          <p:nvPr>
            <p:ph type="ftr" sz="quarter" idx="3"/>
          </p:nvPr>
        </p:nvSpPr>
        <p:spPr>
          <a:xfrm>
            <a:off x="0" y="115114"/>
            <a:ext cx="2102724" cy="226591"/>
          </a:xfrm>
          <a:prstGeom prst="rect">
            <a:avLst/>
          </a:prstGeom>
          <a:solidFill>
            <a:srgbClr val="92D050"/>
          </a:solidFill>
        </p:spPr>
        <p:txBody>
          <a:bodyPr vert="horz" wrap="none" lIns="0" tIns="36000" rIns="252000" bIns="36000" rtlCol="0" anchor="b">
            <a:spAutoFit/>
          </a:bodyPr>
          <a:lstStyle>
            <a:lvl1pPr marL="540000" algn="l">
              <a:defRPr sz="1000" cap="all" baseline="0">
                <a:solidFill>
                  <a:schemeClr val="bg1"/>
                </a:solidFill>
                <a:latin typeface="Calibri" pitchFamily="34" charset="0"/>
                <a:cs typeface="Calibri" pitchFamily="34" charset="0"/>
              </a:defRPr>
            </a:lvl1pPr>
          </a:lstStyle>
          <a:p>
            <a:r>
              <a:rPr lang="de-DE"/>
              <a:t>Green copy inc.</a:t>
            </a:r>
            <a:endParaRPr lang="de-DE" dirty="0"/>
          </a:p>
        </p:txBody>
      </p:sp>
      <p:sp>
        <p:nvSpPr>
          <p:cNvPr id="13"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17"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spTree>
    <p:extLst>
      <p:ext uri="{BB962C8B-B14F-4D97-AF65-F5344CB8AC3E}">
        <p14:creationId xmlns:p14="http://schemas.microsoft.com/office/powerpoint/2010/main" val="3053420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nschluss Folie">
    <p:spTree>
      <p:nvGrpSpPr>
        <p:cNvPr id="1" name=""/>
        <p:cNvGrpSpPr/>
        <p:nvPr/>
      </p:nvGrpSpPr>
      <p:grpSpPr>
        <a:xfrm>
          <a:off x="0" y="0"/>
          <a:ext cx="0" cy="0"/>
          <a:chOff x="0" y="0"/>
          <a:chExt cx="0" cy="0"/>
        </a:xfrm>
      </p:grpSpPr>
      <p:sp>
        <p:nvSpPr>
          <p:cNvPr id="7" name="Rechteck 6"/>
          <p:cNvSpPr/>
          <p:nvPr userDrawn="1"/>
        </p:nvSpPr>
        <p:spPr>
          <a:xfrm>
            <a:off x="0" y="0"/>
            <a:ext cx="9144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sp>
        <p:nvSpPr>
          <p:cNvPr id="3" name="Untertitel 2" title="qwqww"/>
          <p:cNvSpPr>
            <a:spLocks noGrp="1"/>
          </p:cNvSpPr>
          <p:nvPr>
            <p:ph type="subTitle" idx="1" hasCustomPrompt="1"/>
          </p:nvPr>
        </p:nvSpPr>
        <p:spPr>
          <a:xfrm>
            <a:off x="-1" y="3201363"/>
            <a:ext cx="3305155" cy="534368"/>
          </a:xfrm>
          <a:noFill/>
        </p:spPr>
        <p:txBody>
          <a:bodyPr wrap="none" lIns="0" tIns="36000" rIns="360000" bIns="36000">
            <a:spAutoFit/>
          </a:bodyPr>
          <a:lstStyle>
            <a:lvl1pPr marL="720000" indent="0" algn="l">
              <a:spcBef>
                <a:spcPts val="0"/>
              </a:spcBef>
              <a:buNone/>
              <a:defRPr sz="3000" b="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VIELEN DANK</a:t>
            </a:r>
            <a:endParaRPr lang="de-DE" dirty="0"/>
          </a:p>
        </p:txBody>
      </p:sp>
      <p:grpSp>
        <p:nvGrpSpPr>
          <p:cNvPr id="17" name="Gruppieren 16"/>
          <p:cNvGrpSpPr/>
          <p:nvPr userDrawn="1"/>
        </p:nvGrpSpPr>
        <p:grpSpPr>
          <a:xfrm>
            <a:off x="6876256" y="0"/>
            <a:ext cx="1913798" cy="979076"/>
            <a:chOff x="6732272" y="0"/>
            <a:chExt cx="2057782" cy="1052736"/>
          </a:xfrm>
        </p:grpSpPr>
        <p:sp>
          <p:nvSpPr>
            <p:cNvPr id="18" name="Rechteck 17"/>
            <p:cNvSpPr/>
            <p:nvPr userDrawn="1"/>
          </p:nvSpPr>
          <p:spPr>
            <a:xfrm>
              <a:off x="6732272" y="0"/>
              <a:ext cx="2057782" cy="1052736"/>
            </a:xfrm>
            <a:prstGeom prst="rect">
              <a:avLst/>
            </a:prstGeom>
            <a:solidFill>
              <a:schemeClr val="bg1"/>
            </a:solidFill>
            <a:ln>
              <a:noFill/>
            </a:ln>
            <a:effectLst>
              <a:outerShdw blurRad="3937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9"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20273" y="483519"/>
              <a:ext cx="1491035" cy="31483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Untertitel 2" title="qwqww"/>
          <p:cNvSpPr txBox="1">
            <a:spLocks/>
          </p:cNvSpPr>
          <p:nvPr userDrawn="1"/>
        </p:nvSpPr>
        <p:spPr>
          <a:xfrm>
            <a:off x="-8359" y="3789040"/>
            <a:ext cx="4223162" cy="411257"/>
          </a:xfrm>
          <a:prstGeom prst="rect">
            <a:avLst/>
          </a:prstGeom>
          <a:noFill/>
        </p:spPr>
        <p:txBody>
          <a:bodyPr vert="horz" wrap="none" lIns="0" tIns="36000" rIns="360000" bIns="36000" rtlCol="0">
            <a:spAutoFit/>
          </a:bodyPr>
          <a:lstStyle>
            <a:lvl1pPr marL="720000" indent="0" algn="l" defTabSz="914400" rtl="0" eaLnBrk="1" latinLnBrk="0" hangingPunct="1">
              <a:spcBef>
                <a:spcPts val="0"/>
              </a:spcBef>
              <a:buClr>
                <a:schemeClr val="accent1"/>
              </a:buClr>
              <a:buFont typeface="Wingdings" pitchFamily="2" charset="2"/>
              <a:buNone/>
              <a:defRPr sz="3000" b="0" kern="1200" cap="all" baseline="0">
                <a:solidFill>
                  <a:schemeClr val="bg1"/>
                </a:solidFill>
                <a:latin typeface="Calibri" pitchFamily="34" charset="0"/>
                <a:ea typeface="+mn-ea"/>
                <a:cs typeface="Calibri" pitchFamily="34" charset="0"/>
              </a:defRPr>
            </a:lvl1pPr>
            <a:lvl2pPr marL="457200" indent="0" algn="ctr" defTabSz="914400" rtl="0" eaLnBrk="1" latinLnBrk="0" hangingPunct="1">
              <a:spcBef>
                <a:spcPct val="20000"/>
              </a:spcBef>
              <a:buClr>
                <a:schemeClr val="accent1"/>
              </a:buClr>
              <a:buFont typeface="Wingdings" pitchFamily="2" charset="2"/>
              <a:buNone/>
              <a:defRPr sz="2000" kern="1200">
                <a:solidFill>
                  <a:schemeClr val="tx1">
                    <a:tint val="75000"/>
                  </a:schemeClr>
                </a:solidFill>
                <a:latin typeface="Calibri" pitchFamily="34" charset="0"/>
                <a:ea typeface="+mn-ea"/>
                <a:cs typeface="Calibri" pitchFamily="34" charset="0"/>
              </a:defRPr>
            </a:lvl2pPr>
            <a:lvl3pPr marL="914400" indent="0" algn="ctr" defTabSz="914400" rtl="0" eaLnBrk="1" latinLnBrk="0" hangingPunct="1">
              <a:spcBef>
                <a:spcPct val="20000"/>
              </a:spcBef>
              <a:buClr>
                <a:schemeClr val="accent1"/>
              </a:buClr>
              <a:buFont typeface="Wingdings" pitchFamily="2" charset="2"/>
              <a:buNone/>
              <a:defRPr sz="2000" kern="1200">
                <a:solidFill>
                  <a:schemeClr val="tx1">
                    <a:tint val="75000"/>
                  </a:schemeClr>
                </a:solidFill>
                <a:latin typeface="Calibri" pitchFamily="34" charset="0"/>
                <a:ea typeface="+mn-ea"/>
                <a:cs typeface="Calibri" pitchFamily="34" charset="0"/>
              </a:defRPr>
            </a:lvl3pPr>
            <a:lvl4pPr marL="1371600" indent="0" algn="ctr" defTabSz="914400" rtl="0" eaLnBrk="1" latinLnBrk="0" hangingPunct="1">
              <a:spcBef>
                <a:spcPct val="20000"/>
              </a:spcBef>
              <a:buClr>
                <a:schemeClr val="accent1"/>
              </a:buClr>
              <a:buFont typeface="Wingdings" pitchFamily="2" charset="2"/>
              <a:buNone/>
              <a:defRPr sz="2000" kern="1200">
                <a:solidFill>
                  <a:schemeClr val="tx1">
                    <a:tint val="75000"/>
                  </a:schemeClr>
                </a:solidFill>
                <a:latin typeface="Calibri" pitchFamily="34" charset="0"/>
                <a:ea typeface="+mn-ea"/>
                <a:cs typeface="Calibri" pitchFamily="34" charset="0"/>
              </a:defRPr>
            </a:lvl4pPr>
            <a:lvl5pPr marL="1828800" indent="0" algn="ctr" defTabSz="914400" rtl="0" eaLnBrk="1" latinLnBrk="0" hangingPunct="1">
              <a:spcBef>
                <a:spcPct val="20000"/>
              </a:spcBef>
              <a:buClr>
                <a:schemeClr val="accent1"/>
              </a:buClr>
              <a:buFont typeface="Wingdings" pitchFamily="2" charset="2"/>
              <a:buNone/>
              <a:defRPr sz="2000" kern="1200">
                <a:solidFill>
                  <a:schemeClr val="tx1">
                    <a:tint val="75000"/>
                  </a:schemeClr>
                </a:solidFill>
                <a:latin typeface="Calibri" pitchFamily="34" charset="0"/>
                <a:ea typeface="+mn-ea"/>
                <a:cs typeface="Calibr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200" dirty="0"/>
              <a:t>BURGEON-CONSULTING.de</a:t>
            </a:r>
            <a:endParaRPr lang="de-DE" sz="2200" dirty="0"/>
          </a:p>
        </p:txBody>
      </p:sp>
      <p:pic>
        <p:nvPicPr>
          <p:cNvPr id="3080" name="Picture 8" descr="M:\FERCHAU\Vorlagen\Arbeitsdateien Grafik\PowerPoint Präsentaionen\Neue FERCHAU Präsentation\Bilder Präsentation\facboo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95086" y="3862124"/>
            <a:ext cx="265088" cy="265088"/>
          </a:xfrm>
          <a:prstGeom prst="rect">
            <a:avLst/>
          </a:prstGeom>
          <a:noFill/>
          <a:extLst>
            <a:ext uri="{909E8E84-426E-40dd-AFC4-6F175D3DCCD1}">
              <a14:hiddenFill xmlns="" xmlns:a14="http://schemas.microsoft.com/office/drawing/2010/main">
                <a:solidFill>
                  <a:srgbClr val="FFFFFF"/>
                </a:solidFill>
              </a14:hiddenFill>
            </a:ext>
          </a:extLst>
        </p:spPr>
      </p:pic>
      <p:pic>
        <p:nvPicPr>
          <p:cNvPr id="3081" name="Picture 9" descr="M:\FERCHAU\Vorlagen\Arbeitsdateien Grafik\PowerPoint Präsentaionen\Neue FERCHAU Präsentation\Bilder Präsentation\google+.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262337" y="3862124"/>
            <a:ext cx="265088" cy="265088"/>
          </a:xfrm>
          <a:prstGeom prst="rect">
            <a:avLst/>
          </a:prstGeom>
          <a:noFill/>
          <a:extLst>
            <a:ext uri="{909E8E84-426E-40dd-AFC4-6F175D3DCCD1}">
              <a14:hiddenFill xmlns="" xmlns:a14="http://schemas.microsoft.com/office/drawing/2010/main">
                <a:solidFill>
                  <a:srgbClr val="FFFFFF"/>
                </a:solidFill>
              </a14:hiddenFill>
            </a:ext>
          </a:extLst>
        </p:spPr>
      </p:pic>
      <p:pic>
        <p:nvPicPr>
          <p:cNvPr id="3082" name="Picture 10"/>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4629588" y="3862122"/>
            <a:ext cx="265088" cy="265088"/>
          </a:xfrm>
          <a:prstGeom prst="rect">
            <a:avLst/>
          </a:prstGeom>
          <a:noFill/>
          <a:extLst>
            <a:ext uri="{909E8E84-426E-40dd-AFC4-6F175D3DCCD1}">
              <a14:hiddenFill xmlns="" xmlns:a14="http://schemas.microsoft.com/office/drawing/2010/main">
                <a:solidFill>
                  <a:srgbClr val="FFFFFF"/>
                </a:solidFill>
              </a14:hiddenFill>
            </a:ext>
          </a:extLst>
        </p:spPr>
      </p:pic>
      <p:pic>
        <p:nvPicPr>
          <p:cNvPr id="3083" name="Picture 11" descr="M:\FERCHAU\Vorlagen\Arbeitsdateien Grafik\PowerPoint Präsentaionen\Neue FERCHAU Präsentation\Bilder Präsentation\xing.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996839" y="3862124"/>
            <a:ext cx="265088" cy="265088"/>
          </a:xfrm>
          <a:prstGeom prst="rect">
            <a:avLst/>
          </a:prstGeom>
          <a:noFill/>
          <a:extLst>
            <a:ext uri="{909E8E84-426E-40dd-AFC4-6F175D3DCCD1}">
              <a14:hiddenFill xmlns="" xmlns:a14="http://schemas.microsoft.com/office/drawing/2010/main">
                <a:solidFill>
                  <a:srgbClr val="FFFFFF"/>
                </a:solidFill>
              </a14:hiddenFill>
            </a:ext>
          </a:extLst>
        </p:spPr>
      </p:pic>
      <p:pic>
        <p:nvPicPr>
          <p:cNvPr id="3084" name="Picture 12" descr="M:\FERCHAU\Vorlagen\Arbeitsdateien Grafik\PowerPoint Präsentaionen\Neue FERCHAU Präsentation\Bilder Präsentation\youtube.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364088" y="3862123"/>
            <a:ext cx="265088" cy="2650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4289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0" y="3160598"/>
            <a:ext cx="2298926" cy="349702"/>
          </a:xfrm>
          <a:solidFill>
            <a:srgbClr val="92D050"/>
          </a:solidFill>
          <a:ln>
            <a:noFill/>
          </a:ln>
          <a:effectLst>
            <a:outerShdw blurRad="203200" sx="103000" sy="103000" algn="t" rotWithShape="0">
              <a:prstClr val="black">
                <a:alpha val="40000"/>
              </a:prstClr>
            </a:outerShdw>
          </a:effectLst>
        </p:spPr>
        <p:txBody>
          <a:bodyPr wrap="none" lIns="0" tIns="36000" rIns="288000" bIns="36000" anchor="b">
            <a:spAutoFit/>
          </a:bodyPr>
          <a:lstStyle>
            <a:lvl1pPr marL="720000" algn="l">
              <a:defRPr sz="1800" b="0" cap="all" baseline="0">
                <a:solidFill>
                  <a:schemeClr val="bg1"/>
                </a:solidFill>
              </a:defRPr>
            </a:lvl1pPr>
          </a:lstStyle>
          <a:p>
            <a:r>
              <a:rPr lang="en-US" dirty="0" err="1"/>
              <a:t>Überschrift</a:t>
            </a:r>
            <a:endParaRPr lang="de-DE" dirty="0"/>
          </a:p>
        </p:txBody>
      </p:sp>
      <p:sp>
        <p:nvSpPr>
          <p:cNvPr id="3" name="Untertitel 2" title="qwqww"/>
          <p:cNvSpPr>
            <a:spLocks noGrp="1"/>
          </p:cNvSpPr>
          <p:nvPr>
            <p:ph type="subTitle" idx="1" hasCustomPrompt="1"/>
          </p:nvPr>
        </p:nvSpPr>
        <p:spPr>
          <a:xfrm>
            <a:off x="-1" y="3582308"/>
            <a:ext cx="5097312" cy="534368"/>
          </a:xfrm>
          <a:solidFill>
            <a:schemeClr val="bg1"/>
          </a:solidFill>
          <a:effectLst>
            <a:outerShdw blurRad="203200" sx="103000" sy="103000" algn="t" rotWithShape="0">
              <a:prstClr val="black">
                <a:alpha val="40000"/>
              </a:prstClr>
            </a:outerShdw>
          </a:effectLst>
        </p:spPr>
        <p:txBody>
          <a:bodyPr wrap="none" lIns="0" tIns="36000" rIns="360000" bIns="36000">
            <a:spAutoFit/>
          </a:bodyPr>
          <a:lstStyle>
            <a:lvl1pPr marL="720000" indent="0" algn="l">
              <a:spcBef>
                <a:spcPts val="0"/>
              </a:spcBef>
              <a:buNone/>
              <a:defRPr sz="3000" b="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Title der </a:t>
            </a:r>
            <a:r>
              <a:rPr lang="en-US" dirty="0" err="1"/>
              <a:t>Präsentation</a:t>
            </a:r>
            <a:endParaRPr lang="de-DE" dirty="0"/>
          </a:p>
        </p:txBody>
      </p:sp>
      <p:grpSp>
        <p:nvGrpSpPr>
          <p:cNvPr id="17" name="Gruppieren 16"/>
          <p:cNvGrpSpPr/>
          <p:nvPr userDrawn="1"/>
        </p:nvGrpSpPr>
        <p:grpSpPr>
          <a:xfrm>
            <a:off x="6876256" y="0"/>
            <a:ext cx="1913798" cy="979076"/>
            <a:chOff x="6732272" y="0"/>
            <a:chExt cx="2057782" cy="1052736"/>
          </a:xfrm>
        </p:grpSpPr>
        <p:sp>
          <p:nvSpPr>
            <p:cNvPr id="18" name="Rechteck 17"/>
            <p:cNvSpPr/>
            <p:nvPr userDrawn="1"/>
          </p:nvSpPr>
          <p:spPr>
            <a:xfrm>
              <a:off x="6732272" y="0"/>
              <a:ext cx="2057782" cy="1052736"/>
            </a:xfrm>
            <a:prstGeom prst="rect">
              <a:avLst/>
            </a:prstGeom>
            <a:solidFill>
              <a:schemeClr val="bg1"/>
            </a:solidFill>
            <a:ln>
              <a:noFill/>
            </a:ln>
            <a:effectLst>
              <a:outerShdw blurRad="3937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9"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20273" y="483519"/>
              <a:ext cx="1491035" cy="31483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 name="Textplatzhalter 4"/>
          <p:cNvSpPr>
            <a:spLocks noGrp="1"/>
          </p:cNvSpPr>
          <p:nvPr>
            <p:ph type="body" sz="quarter" idx="10" hasCustomPrompt="1"/>
          </p:nvPr>
        </p:nvSpPr>
        <p:spPr>
          <a:xfrm>
            <a:off x="0" y="5516563"/>
            <a:ext cx="9144000" cy="1080789"/>
          </a:xfrm>
          <a:noFill/>
          <a:ln>
            <a:noFill/>
          </a:ln>
        </p:spPr>
        <p:txBody>
          <a:bodyPr lIns="720000" rIns="720000"/>
          <a:lstStyle>
            <a:lvl1pPr marL="0" indent="0">
              <a:buFontTx/>
              <a:buNone/>
              <a:defRPr sz="1400" baseline="0">
                <a:solidFill>
                  <a:schemeClr val="tx1"/>
                </a:solidFill>
              </a:defRPr>
            </a:lvl1pPr>
            <a:lvl3pPr marL="542925" indent="0">
              <a:buFontTx/>
              <a:buNone/>
              <a:defRPr sz="1400" b="0">
                <a:solidFill>
                  <a:schemeClr val="bg1"/>
                </a:solidFill>
              </a:defRPr>
            </a:lvl3pPr>
          </a:lstStyle>
          <a:p>
            <a:pPr lvl="0"/>
            <a:r>
              <a:rPr lang="de-DE" dirty="0"/>
              <a:t>Vorname Name, Position </a:t>
            </a:r>
            <a:br>
              <a:rPr lang="de-DE" dirty="0"/>
            </a:br>
            <a:r>
              <a:rPr lang="de-DE" dirty="0"/>
              <a:t>Niederlassung </a:t>
            </a:r>
            <a:br>
              <a:rPr lang="de-DE" dirty="0"/>
            </a:br>
            <a:r>
              <a:rPr lang="de-DE" dirty="0"/>
              <a:t>Datum [Schreibweise „25. Juli 2012“]</a:t>
            </a:r>
          </a:p>
        </p:txBody>
      </p:sp>
    </p:spTree>
    <p:extLst>
      <p:ext uri="{BB962C8B-B14F-4D97-AF65-F5344CB8AC3E}">
        <p14:creationId xmlns:p14="http://schemas.microsoft.com/office/powerpoint/2010/main" val="279051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und Inhalt">
    <p:bg>
      <p:bgPr>
        <a:solidFill>
          <a:schemeClr val="bg2"/>
        </a:solidFill>
        <a:effectLst/>
      </p:bgPr>
    </p:bg>
    <p:spTree>
      <p:nvGrpSpPr>
        <p:cNvPr id="1" name=""/>
        <p:cNvGrpSpPr/>
        <p:nvPr/>
      </p:nvGrpSpPr>
      <p:grpSpPr>
        <a:xfrm>
          <a:off x="0" y="0"/>
          <a:ext cx="0" cy="0"/>
          <a:chOff x="0" y="0"/>
          <a:chExt cx="0" cy="0"/>
        </a:xfrm>
      </p:grpSpPr>
      <p:sp>
        <p:nvSpPr>
          <p:cNvPr id="11" name="Rechteck 17"/>
          <p:cNvSpPr/>
          <p:nvPr userDrawn="1"/>
        </p:nvSpPr>
        <p:spPr>
          <a:xfrm flipH="1">
            <a:off x="-7458" y="6453336"/>
            <a:ext cx="9162331" cy="418497"/>
          </a:xfrm>
          <a:custGeom>
            <a:avLst/>
            <a:gdLst>
              <a:gd name="connsiteX0" fmla="*/ 0 w 971598"/>
              <a:gd name="connsiteY0" fmla="*/ 0 h 548680"/>
              <a:gd name="connsiteX1" fmla="*/ 880150 w 971598"/>
              <a:gd name="connsiteY1" fmla="*/ 0 h 548680"/>
              <a:gd name="connsiteX2" fmla="*/ 971598 w 971598"/>
              <a:gd name="connsiteY2" fmla="*/ 91448 h 548680"/>
              <a:gd name="connsiteX3" fmla="*/ 971598 w 971598"/>
              <a:gd name="connsiteY3" fmla="*/ 548680 h 548680"/>
              <a:gd name="connsiteX4" fmla="*/ 0 w 971598"/>
              <a:gd name="connsiteY4" fmla="*/ 548680 h 548680"/>
              <a:gd name="connsiteX5" fmla="*/ 0 w 971598"/>
              <a:gd name="connsiteY5" fmla="*/ 0 h 548680"/>
              <a:gd name="connsiteX0" fmla="*/ 0 w 4406897"/>
              <a:gd name="connsiteY0" fmla="*/ 0 h 548680"/>
              <a:gd name="connsiteX1" fmla="*/ 880150 w 4406897"/>
              <a:gd name="connsiteY1" fmla="*/ 0 h 548680"/>
              <a:gd name="connsiteX2" fmla="*/ 971598 w 4406897"/>
              <a:gd name="connsiteY2" fmla="*/ 91448 h 548680"/>
              <a:gd name="connsiteX3" fmla="*/ 4406897 w 4406897"/>
              <a:gd name="connsiteY3" fmla="*/ 193080 h 548680"/>
              <a:gd name="connsiteX4" fmla="*/ 971598 w 4406897"/>
              <a:gd name="connsiteY4" fmla="*/ 548680 h 548680"/>
              <a:gd name="connsiteX5" fmla="*/ 0 w 4406897"/>
              <a:gd name="connsiteY5" fmla="*/ 548680 h 548680"/>
              <a:gd name="connsiteX6" fmla="*/ 0 w 4406897"/>
              <a:gd name="connsiteY6" fmla="*/ 0 h 548680"/>
              <a:gd name="connsiteX0" fmla="*/ 0 w 8223247"/>
              <a:gd name="connsiteY0" fmla="*/ 0 h 548680"/>
              <a:gd name="connsiteX1" fmla="*/ 880150 w 8223247"/>
              <a:gd name="connsiteY1" fmla="*/ 0 h 548680"/>
              <a:gd name="connsiteX2" fmla="*/ 971598 w 8223247"/>
              <a:gd name="connsiteY2" fmla="*/ 91448 h 548680"/>
              <a:gd name="connsiteX3" fmla="*/ 8223247 w 8223247"/>
              <a:gd name="connsiteY3" fmla="*/ 167680 h 548680"/>
              <a:gd name="connsiteX4" fmla="*/ 971598 w 8223247"/>
              <a:gd name="connsiteY4" fmla="*/ 548680 h 548680"/>
              <a:gd name="connsiteX5" fmla="*/ 0 w 8223247"/>
              <a:gd name="connsiteY5" fmla="*/ 548680 h 548680"/>
              <a:gd name="connsiteX6" fmla="*/ 0 w 8223247"/>
              <a:gd name="connsiteY6" fmla="*/ 0 h 548680"/>
              <a:gd name="connsiteX0" fmla="*/ 0 w 9150347"/>
              <a:gd name="connsiteY0" fmla="*/ 0 h 548680"/>
              <a:gd name="connsiteX1" fmla="*/ 880150 w 9150347"/>
              <a:gd name="connsiteY1" fmla="*/ 0 h 548680"/>
              <a:gd name="connsiteX2" fmla="*/ 971598 w 9150347"/>
              <a:gd name="connsiteY2" fmla="*/ 91448 h 548680"/>
              <a:gd name="connsiteX3" fmla="*/ 9150347 w 9150347"/>
              <a:gd name="connsiteY3" fmla="*/ 110530 h 548680"/>
              <a:gd name="connsiteX4" fmla="*/ 9715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71598 w 9150347"/>
              <a:gd name="connsiteY2" fmla="*/ 91448 h 548680"/>
              <a:gd name="connsiteX3" fmla="*/ 9150347 w 9150347"/>
              <a:gd name="connsiteY3" fmla="*/ 11053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0530 h 548680"/>
              <a:gd name="connsiteX4" fmla="*/ 9137698 w 9150347"/>
              <a:gd name="connsiteY4" fmla="*/ 548680 h 548680"/>
              <a:gd name="connsiteX5" fmla="*/ 0 w 9150347"/>
              <a:gd name="connsiteY5" fmla="*/ 548680 h 548680"/>
              <a:gd name="connsiteX6" fmla="*/ 0 w 915034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37698"/>
              <a:gd name="connsiteY0" fmla="*/ 0 h 548680"/>
              <a:gd name="connsiteX1" fmla="*/ 880150 w 9137698"/>
              <a:gd name="connsiteY1" fmla="*/ 0 h 548680"/>
              <a:gd name="connsiteX2" fmla="*/ 984298 w 9137698"/>
              <a:gd name="connsiteY2" fmla="*/ 97798 h 548680"/>
              <a:gd name="connsiteX3" fmla="*/ 9137647 w 9137698"/>
              <a:gd name="connsiteY3" fmla="*/ 123230 h 548680"/>
              <a:gd name="connsiteX4" fmla="*/ 9137698 w 9137698"/>
              <a:gd name="connsiteY4" fmla="*/ 548680 h 548680"/>
              <a:gd name="connsiteX5" fmla="*/ 0 w 9137698"/>
              <a:gd name="connsiteY5" fmla="*/ 548680 h 548680"/>
              <a:gd name="connsiteX6" fmla="*/ 0 w 9137698"/>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420156"/>
              <a:gd name="connsiteY0" fmla="*/ 0 h 548680"/>
              <a:gd name="connsiteX1" fmla="*/ 1149959 w 9420156"/>
              <a:gd name="connsiteY1" fmla="*/ 0 h 548680"/>
              <a:gd name="connsiteX2" fmla="*/ 1256912 w 9420156"/>
              <a:gd name="connsiteY2" fmla="*/ 106212 h 548680"/>
              <a:gd name="connsiteX3" fmla="*/ 9420156 w 9420156"/>
              <a:gd name="connsiteY3" fmla="*/ 111270 h 548680"/>
              <a:gd name="connsiteX4" fmla="*/ 9413117 w 9420156"/>
              <a:gd name="connsiteY4" fmla="*/ 545875 h 548680"/>
              <a:gd name="connsiteX5" fmla="*/ 269809 w 9420156"/>
              <a:gd name="connsiteY5" fmla="*/ 548680 h 548680"/>
              <a:gd name="connsiteX6" fmla="*/ 0 w 9420156"/>
              <a:gd name="connsiteY6" fmla="*/ 0 h 548680"/>
              <a:gd name="connsiteX0" fmla="*/ 0 w 9420156"/>
              <a:gd name="connsiteY0" fmla="*/ 0 h 559462"/>
              <a:gd name="connsiteX1" fmla="*/ 1149959 w 9420156"/>
              <a:gd name="connsiteY1" fmla="*/ 0 h 559462"/>
              <a:gd name="connsiteX2" fmla="*/ 1256912 w 9420156"/>
              <a:gd name="connsiteY2" fmla="*/ 106212 h 559462"/>
              <a:gd name="connsiteX3" fmla="*/ 9420156 w 9420156"/>
              <a:gd name="connsiteY3" fmla="*/ 111270 h 559462"/>
              <a:gd name="connsiteX4" fmla="*/ 9413117 w 9420156"/>
              <a:gd name="connsiteY4" fmla="*/ 545875 h 559462"/>
              <a:gd name="connsiteX5" fmla="*/ 8177 w 9420156"/>
              <a:gd name="connsiteY5" fmla="*/ 559462 h 559462"/>
              <a:gd name="connsiteX6" fmla="*/ 0 w 9420156"/>
              <a:gd name="connsiteY6" fmla="*/ 0 h 559462"/>
              <a:gd name="connsiteX0" fmla="*/ 0 w 9420156"/>
              <a:gd name="connsiteY0" fmla="*/ 0 h 559462"/>
              <a:gd name="connsiteX1" fmla="*/ 1149959 w 9420156"/>
              <a:gd name="connsiteY1" fmla="*/ 0 h 559462"/>
              <a:gd name="connsiteX2" fmla="*/ 1256912 w 9420156"/>
              <a:gd name="connsiteY2" fmla="*/ 106212 h 559462"/>
              <a:gd name="connsiteX3" fmla="*/ 9420156 w 9420156"/>
              <a:gd name="connsiteY3" fmla="*/ 111270 h 559462"/>
              <a:gd name="connsiteX4" fmla="*/ 9413117 w 9420156"/>
              <a:gd name="connsiteY4" fmla="*/ 545875 h 559462"/>
              <a:gd name="connsiteX5" fmla="*/ 1 w 9420156"/>
              <a:gd name="connsiteY5" fmla="*/ 559462 h 559462"/>
              <a:gd name="connsiteX6" fmla="*/ 0 w 9420156"/>
              <a:gd name="connsiteY6" fmla="*/ 0 h 559462"/>
              <a:gd name="connsiteX0" fmla="*/ 0 w 9421293"/>
              <a:gd name="connsiteY0" fmla="*/ 0 h 567436"/>
              <a:gd name="connsiteX1" fmla="*/ 1149959 w 9421293"/>
              <a:gd name="connsiteY1" fmla="*/ 0 h 567436"/>
              <a:gd name="connsiteX2" fmla="*/ 1256912 w 9421293"/>
              <a:gd name="connsiteY2" fmla="*/ 106212 h 567436"/>
              <a:gd name="connsiteX3" fmla="*/ 9420156 w 9421293"/>
              <a:gd name="connsiteY3" fmla="*/ 111270 h 567436"/>
              <a:gd name="connsiteX4" fmla="*/ 9421293 w 9421293"/>
              <a:gd name="connsiteY4" fmla="*/ 567436 h 567436"/>
              <a:gd name="connsiteX5" fmla="*/ 1 w 9421293"/>
              <a:gd name="connsiteY5" fmla="*/ 559462 h 567436"/>
              <a:gd name="connsiteX6" fmla="*/ 0 w 9421293"/>
              <a:gd name="connsiteY6" fmla="*/ 0 h 5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93" h="567436">
                <a:moveTo>
                  <a:pt x="0" y="0"/>
                </a:moveTo>
                <a:lnTo>
                  <a:pt x="1149959" y="0"/>
                </a:lnTo>
                <a:lnTo>
                  <a:pt x="1256912" y="106212"/>
                </a:lnTo>
                <a:lnTo>
                  <a:pt x="9420156" y="111270"/>
                </a:lnTo>
                <a:cubicBezTo>
                  <a:pt x="9416636" y="481440"/>
                  <a:pt x="9421276" y="425619"/>
                  <a:pt x="9421293" y="567436"/>
                </a:cubicBezTo>
                <a:lnTo>
                  <a:pt x="1" y="559462"/>
                </a:lnTo>
                <a:cubicBezTo>
                  <a:pt x="1" y="372975"/>
                  <a:pt x="0" y="186487"/>
                  <a:pt x="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grpSp>
        <p:nvGrpSpPr>
          <p:cNvPr id="12" name="Gruppieren 11"/>
          <p:cNvGrpSpPr/>
          <p:nvPr userDrawn="1"/>
        </p:nvGrpSpPr>
        <p:grpSpPr>
          <a:xfrm>
            <a:off x="7308304" y="0"/>
            <a:ext cx="1481750" cy="758045"/>
            <a:chOff x="7308304" y="0"/>
            <a:chExt cx="1481750" cy="758045"/>
          </a:xfrm>
        </p:grpSpPr>
        <p:sp>
          <p:nvSpPr>
            <p:cNvPr id="13" name="Rechteck 12"/>
            <p:cNvSpPr/>
            <p:nvPr userDrawn="1"/>
          </p:nvSpPr>
          <p:spPr>
            <a:xfrm>
              <a:off x="7308304" y="0"/>
              <a:ext cx="1481750" cy="758045"/>
            </a:xfrm>
            <a:prstGeom prst="rect">
              <a:avLst/>
            </a:prstGeom>
            <a:solidFill>
              <a:schemeClr val="bg1"/>
            </a:solidFill>
            <a:ln>
              <a:noFill/>
            </a:ln>
            <a:effectLst>
              <a:outerShdw blurRad="177800" sx="94000" sy="94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15685" y="348168"/>
              <a:ext cx="1073652" cy="22670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10"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sp>
        <p:nvSpPr>
          <p:cNvPr id="16" name="Untertitel 2" title="qwqww"/>
          <p:cNvSpPr>
            <a:spLocks noGrp="1"/>
          </p:cNvSpPr>
          <p:nvPr>
            <p:ph type="subTitle" idx="1" hasCustomPrompt="1"/>
          </p:nvPr>
        </p:nvSpPr>
        <p:spPr>
          <a:xfrm>
            <a:off x="-1" y="3582308"/>
            <a:ext cx="3253089" cy="534368"/>
          </a:xfrm>
          <a:solidFill>
            <a:schemeClr val="bg1"/>
          </a:solidFill>
          <a:effectLst>
            <a:outerShdw blurRad="203200" sx="103000" sy="103000" algn="ctr" rotWithShape="0">
              <a:prstClr val="black">
                <a:alpha val="40000"/>
              </a:prstClr>
            </a:outerShdw>
          </a:effectLst>
        </p:spPr>
        <p:txBody>
          <a:bodyPr wrap="none" lIns="0" tIns="36000" rIns="360000" bIns="36000">
            <a:spAutoFit/>
          </a:bodyPr>
          <a:lstStyle>
            <a:lvl1pPr marL="720000" marR="0" indent="0"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3000" b="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Kapitel</a:t>
            </a:r>
            <a:r>
              <a:rPr lang="en-US" dirty="0"/>
              <a:t> </a:t>
            </a:r>
            <a:r>
              <a:rPr lang="en-US" dirty="0" err="1"/>
              <a:t>Titel</a:t>
            </a:r>
            <a:endParaRPr lang="de-DE" dirty="0"/>
          </a:p>
        </p:txBody>
      </p:sp>
      <p:sp>
        <p:nvSpPr>
          <p:cNvPr id="18" name="Titel 1"/>
          <p:cNvSpPr>
            <a:spLocks noGrp="1"/>
          </p:cNvSpPr>
          <p:nvPr>
            <p:ph type="ctrTitle" hasCustomPrompt="1"/>
          </p:nvPr>
        </p:nvSpPr>
        <p:spPr>
          <a:xfrm>
            <a:off x="0" y="3160598"/>
            <a:ext cx="3156533" cy="349702"/>
          </a:xfrm>
          <a:solidFill>
            <a:srgbClr val="92D050"/>
          </a:solidFill>
          <a:effectLst>
            <a:outerShdw blurRad="203200" sx="103000" sy="103000" algn="t" rotWithShape="0">
              <a:prstClr val="black">
                <a:alpha val="40000"/>
              </a:prstClr>
            </a:outerShdw>
          </a:effectLst>
        </p:spPr>
        <p:txBody>
          <a:bodyPr wrap="none" lIns="0" tIns="36000" rIns="288000" bIns="36000" anchor="b">
            <a:spAutoFit/>
          </a:bodyPr>
          <a:lstStyle>
            <a:lvl1pPr marL="720000" algn="l">
              <a:defRPr sz="1800" b="0" cap="all" baseline="0">
                <a:solidFill>
                  <a:schemeClr val="bg1"/>
                </a:solidFill>
              </a:defRPr>
            </a:lvl1pPr>
          </a:lstStyle>
          <a:p>
            <a:r>
              <a:rPr lang="en-US" dirty="0" err="1"/>
              <a:t>KapiteL</a:t>
            </a:r>
            <a:r>
              <a:rPr lang="en-US" dirty="0"/>
              <a:t> </a:t>
            </a:r>
            <a:r>
              <a:rPr lang="en-US" dirty="0" err="1"/>
              <a:t>Überschrift</a:t>
            </a:r>
            <a:r>
              <a:rPr lang="en-US" dirty="0"/>
              <a:t> </a:t>
            </a:r>
            <a:endParaRPr lang="de-DE" dirty="0"/>
          </a:p>
        </p:txBody>
      </p:sp>
    </p:spTree>
    <p:extLst>
      <p:ext uri="{BB962C8B-B14F-4D97-AF65-F5344CB8AC3E}">
        <p14:creationId xmlns:p14="http://schemas.microsoft.com/office/powerpoint/2010/main" val="1630017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19" name="Textplatzhalter 2"/>
          <p:cNvSpPr>
            <a:spLocks noGrp="1"/>
          </p:cNvSpPr>
          <p:nvPr>
            <p:ph idx="1"/>
          </p:nvPr>
        </p:nvSpPr>
        <p:spPr>
          <a:xfrm>
            <a:off x="540000" y="1332000"/>
            <a:ext cx="8250054" cy="4896000"/>
          </a:xfrm>
          <a:prstGeom prst="rect">
            <a:avLst/>
          </a:prstGeom>
        </p:spPr>
        <p:txBody>
          <a:bodyPr vert="horz" lIns="0" tIns="0" rIns="0" bIns="0" rtlCol="0">
            <a:noAutofit/>
          </a:bodyPr>
          <a:lstStyle>
            <a:lvl1pPr>
              <a:spcBef>
                <a:spcPts val="1200"/>
              </a:spcBef>
              <a:defRPr sz="2000"/>
            </a:lvl1pPr>
            <a:lvl2pPr>
              <a:defRPr sz="1800"/>
            </a:lvl2pPr>
            <a:lvl3pPr>
              <a:defRPr sz="18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platzhalter 1"/>
          <p:cNvSpPr>
            <a:spLocks noGrp="1"/>
          </p:cNvSpPr>
          <p:nvPr>
            <p:ph type="title" hasCustomPrompt="1"/>
          </p:nvPr>
        </p:nvSpPr>
        <p:spPr>
          <a:xfrm>
            <a:off x="0" y="376341"/>
            <a:ext cx="2154862" cy="380480"/>
          </a:xfrm>
          <a:prstGeom prst="rect">
            <a:avLst/>
          </a:prstGeom>
          <a:solidFill>
            <a:schemeClr val="bg1"/>
          </a:solidFill>
        </p:spPr>
        <p:txBody>
          <a:bodyPr vert="horz" wrap="none" lIns="0" tIns="36000" rIns="180000" bIns="36000" rtlCol="0" anchor="t">
            <a:spAutoFit/>
          </a:bodyPr>
          <a:lstStyle/>
          <a:p>
            <a:r>
              <a:rPr lang="de-DE" cap="all" baseline="0" dirty="0" err="1"/>
              <a:t>überschrift</a:t>
            </a:r>
            <a:endParaRPr lang="de-DE" dirty="0"/>
          </a:p>
        </p:txBody>
      </p:sp>
      <p:sp>
        <p:nvSpPr>
          <p:cNvPr id="9" name="Fußzeilenplatzhalter 19"/>
          <p:cNvSpPr>
            <a:spLocks noGrp="1"/>
          </p:cNvSpPr>
          <p:nvPr>
            <p:ph type="ftr" sz="quarter" idx="3"/>
          </p:nvPr>
        </p:nvSpPr>
        <p:spPr>
          <a:xfrm>
            <a:off x="0" y="115114"/>
            <a:ext cx="2073870" cy="226591"/>
          </a:xfrm>
          <a:prstGeom prst="rect">
            <a:avLst/>
          </a:prstGeom>
          <a:solidFill>
            <a:srgbClr val="92D050"/>
          </a:solidFill>
        </p:spPr>
        <p:txBody>
          <a:bodyPr vert="horz" wrap="none" lIns="0" tIns="36000" rIns="252000" bIns="36000" rtlCol="0" anchor="b">
            <a:spAutoFit/>
          </a:bodyPr>
          <a:lstStyle>
            <a:lvl1pPr marL="540000" algn="l">
              <a:defRPr sz="1000" cap="all" baseline="0">
                <a:solidFill>
                  <a:schemeClr val="bg1"/>
                </a:solidFill>
                <a:latin typeface="Calibri" pitchFamily="34" charset="0"/>
                <a:cs typeface="Calibri" pitchFamily="34" charset="0"/>
              </a:defRPr>
            </a:lvl1pPr>
          </a:lstStyle>
          <a:p>
            <a:r>
              <a:rPr lang="de-DE"/>
              <a:t>Green copy inc.</a:t>
            </a:r>
            <a:endParaRPr lang="de-DE" dirty="0"/>
          </a:p>
        </p:txBody>
      </p:sp>
      <p:sp>
        <p:nvSpPr>
          <p:cNvPr id="7"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10"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spTree>
    <p:extLst>
      <p:ext uri="{BB962C8B-B14F-4D97-AF65-F5344CB8AC3E}">
        <p14:creationId xmlns:p14="http://schemas.microsoft.com/office/powerpoint/2010/main" val="336153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9" name="Textplatzhalter 2"/>
          <p:cNvSpPr>
            <a:spLocks noGrp="1"/>
          </p:cNvSpPr>
          <p:nvPr>
            <p:ph type="body" idx="1"/>
          </p:nvPr>
        </p:nvSpPr>
        <p:spPr>
          <a:xfrm>
            <a:off x="539552" y="1341439"/>
            <a:ext cx="7992888" cy="575393"/>
          </a:xfrm>
        </p:spPr>
        <p:txBody>
          <a:bodyPr anchor="b"/>
          <a:lstStyle>
            <a:lvl1pPr marL="0" indent="0">
              <a:lnSpc>
                <a:spcPts val="2000"/>
              </a:lnSpc>
              <a:spcBef>
                <a:spcPts val="0"/>
              </a:spcBef>
              <a:buNone/>
              <a:defRPr sz="20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11" name="Inhaltsplatzhalter 2"/>
          <p:cNvSpPr>
            <a:spLocks noGrp="1"/>
          </p:cNvSpPr>
          <p:nvPr>
            <p:ph sz="half" idx="13"/>
          </p:nvPr>
        </p:nvSpPr>
        <p:spPr>
          <a:xfrm>
            <a:off x="540000" y="2132856"/>
            <a:ext cx="7992440" cy="4104580"/>
          </a:xfrm>
          <a:ln w="6350">
            <a:noFill/>
            <a:prstDash val="sysDot"/>
          </a:ln>
        </p:spPr>
        <p:txBody>
          <a:bodyPr/>
          <a:lstStyle>
            <a:lvl1pPr marL="342900" marR="0" indent="-3429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2000">
                <a:solidFill>
                  <a:schemeClr val="bg2">
                    <a:lumMod val="25000"/>
                  </a:schemeClr>
                </a:solidFill>
              </a:defRPr>
            </a:lvl1pPr>
            <a:lvl2pPr marL="542925" marR="0" indent="-276225"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baseline="0">
                <a:solidFill>
                  <a:schemeClr val="bg2">
                    <a:lumMod val="25000"/>
                  </a:schemeClr>
                </a:solidFill>
              </a:defRPr>
            </a:lvl2pPr>
            <a:lvl3pPr marL="8096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baseline="0">
                <a:solidFill>
                  <a:schemeClr val="bg2">
                    <a:lumMod val="25000"/>
                  </a:schemeClr>
                </a:solidFill>
              </a:defRPr>
            </a:lvl3pPr>
            <a:lvl4pPr marL="10763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baseline="0">
                <a:solidFill>
                  <a:schemeClr val="bg2">
                    <a:lumMod val="25000"/>
                  </a:schemeClr>
                </a:solidFill>
              </a:defRPr>
            </a:lvl4pPr>
            <a:lvl5pPr marL="1339850" marR="0" indent="-261938"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baseline="0">
                <a:solidFill>
                  <a:schemeClr val="bg2">
                    <a:lumMod val="25000"/>
                  </a:schemeClr>
                </a:solidFill>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platzhalter 1"/>
          <p:cNvSpPr>
            <a:spLocks noGrp="1"/>
          </p:cNvSpPr>
          <p:nvPr>
            <p:ph type="title" hasCustomPrompt="1"/>
          </p:nvPr>
        </p:nvSpPr>
        <p:spPr>
          <a:xfrm>
            <a:off x="0" y="376341"/>
            <a:ext cx="2154862" cy="380480"/>
          </a:xfrm>
          <a:prstGeom prst="rect">
            <a:avLst/>
          </a:prstGeom>
          <a:solidFill>
            <a:schemeClr val="bg1"/>
          </a:solidFill>
        </p:spPr>
        <p:txBody>
          <a:bodyPr vert="horz" wrap="none" lIns="0" tIns="36000" rIns="180000" bIns="36000" rtlCol="0" anchor="t">
            <a:spAutoFit/>
          </a:bodyPr>
          <a:lstStyle/>
          <a:p>
            <a:r>
              <a:rPr lang="de-DE" cap="all" baseline="0" dirty="0" err="1"/>
              <a:t>überschrift</a:t>
            </a:r>
            <a:endParaRPr lang="de-DE" dirty="0"/>
          </a:p>
        </p:txBody>
      </p:sp>
      <p:sp>
        <p:nvSpPr>
          <p:cNvPr id="13"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14"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sp>
        <p:nvSpPr>
          <p:cNvPr id="15" name="Fußzeilenplatzhalter 19"/>
          <p:cNvSpPr>
            <a:spLocks noGrp="1"/>
          </p:cNvSpPr>
          <p:nvPr>
            <p:ph type="ftr" sz="quarter" idx="3"/>
          </p:nvPr>
        </p:nvSpPr>
        <p:spPr>
          <a:xfrm>
            <a:off x="0" y="115114"/>
            <a:ext cx="2102724" cy="226591"/>
          </a:xfrm>
          <a:prstGeom prst="rect">
            <a:avLst/>
          </a:prstGeom>
          <a:solidFill>
            <a:srgbClr val="92D050"/>
          </a:solidFill>
        </p:spPr>
        <p:txBody>
          <a:bodyPr vert="horz" wrap="none" lIns="0" tIns="36000" rIns="252000" bIns="36000" rtlCol="0" anchor="b">
            <a:spAutoFit/>
          </a:bodyPr>
          <a:lstStyle>
            <a:lvl1pPr marL="540000" algn="l">
              <a:defRPr sz="1000" cap="all" baseline="0">
                <a:solidFill>
                  <a:schemeClr val="bg1"/>
                </a:solidFill>
                <a:latin typeface="Calibri" pitchFamily="34" charset="0"/>
                <a:cs typeface="Calibri" pitchFamily="34" charset="0"/>
              </a:defRPr>
            </a:lvl1pPr>
          </a:lstStyle>
          <a:p>
            <a:r>
              <a:rPr lang="de-DE"/>
              <a:t>Green copy inc.</a:t>
            </a:r>
            <a:endParaRPr lang="de-DE" dirty="0"/>
          </a:p>
        </p:txBody>
      </p:sp>
    </p:spTree>
    <p:extLst>
      <p:ext uri="{BB962C8B-B14F-4D97-AF65-F5344CB8AC3E}">
        <p14:creationId xmlns:p14="http://schemas.microsoft.com/office/powerpoint/2010/main" val="429356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sp>
        <p:nvSpPr>
          <p:cNvPr id="9" name="Textplatzhalter 2"/>
          <p:cNvSpPr>
            <a:spLocks noGrp="1"/>
          </p:cNvSpPr>
          <p:nvPr>
            <p:ph type="body" idx="1" hasCustomPrompt="1"/>
          </p:nvPr>
        </p:nvSpPr>
        <p:spPr>
          <a:xfrm>
            <a:off x="539552" y="1341439"/>
            <a:ext cx="7992888" cy="575393"/>
          </a:xfrm>
        </p:spPr>
        <p:txBody>
          <a:bodyPr anchor="b"/>
          <a:lstStyle>
            <a:lvl1pPr marL="0" indent="0">
              <a:lnSpc>
                <a:spcPts val="2000"/>
              </a:lnSpc>
              <a:spcBef>
                <a:spcPts val="0"/>
              </a:spcBef>
              <a:buNone/>
              <a:defRPr sz="2000" b="0" cap="all" baseline="0">
                <a:solidFill>
                  <a:srgbClr val="92D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11" name="Inhaltsplatzhalter 2"/>
          <p:cNvSpPr>
            <a:spLocks noGrp="1"/>
          </p:cNvSpPr>
          <p:nvPr>
            <p:ph sz="half" idx="13"/>
          </p:nvPr>
        </p:nvSpPr>
        <p:spPr>
          <a:xfrm>
            <a:off x="540000" y="2132856"/>
            <a:ext cx="7992440" cy="4104580"/>
          </a:xfrm>
          <a:ln w="6350">
            <a:noFill/>
            <a:prstDash val="sysDot"/>
          </a:ln>
        </p:spPr>
        <p:txBody>
          <a:bodyPr/>
          <a:lstStyle>
            <a:lvl1pPr marL="342900" marR="0" indent="-3429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2000">
                <a:solidFill>
                  <a:schemeClr val="bg2">
                    <a:lumMod val="25000"/>
                  </a:schemeClr>
                </a:solidFill>
              </a:defRPr>
            </a:lvl1pPr>
            <a:lvl2pPr marL="542925" marR="0" indent="-276225"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baseline="0">
                <a:solidFill>
                  <a:schemeClr val="bg2">
                    <a:lumMod val="25000"/>
                  </a:schemeClr>
                </a:solidFill>
              </a:defRPr>
            </a:lvl2pPr>
            <a:lvl3pPr marL="8096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baseline="0">
                <a:solidFill>
                  <a:schemeClr val="bg2">
                    <a:lumMod val="25000"/>
                  </a:schemeClr>
                </a:solidFill>
              </a:defRPr>
            </a:lvl3pPr>
            <a:lvl4pPr marL="1076325" marR="0" indent="-266700"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baseline="0">
                <a:solidFill>
                  <a:schemeClr val="bg2">
                    <a:lumMod val="25000"/>
                  </a:schemeClr>
                </a:solidFill>
              </a:defRPr>
            </a:lvl4pPr>
            <a:lvl5pPr marL="1339850" marR="0" indent="-261938" algn="l" defTabSz="914400" rtl="0" eaLnBrk="1" fontAlgn="auto" latinLnBrk="0" hangingPunct="1">
              <a:lnSpc>
                <a:spcPct val="100000"/>
              </a:lnSpc>
              <a:spcBef>
                <a:spcPct val="20000"/>
              </a:spcBef>
              <a:spcAft>
                <a:spcPts val="0"/>
              </a:spcAft>
              <a:buClr>
                <a:srgbClr val="92D050"/>
              </a:buClr>
              <a:buSzTx/>
              <a:buFont typeface="Wingdings" pitchFamily="2" charset="2"/>
              <a:buChar char="§"/>
              <a:tabLst/>
              <a:defRPr sz="1800" baseline="0">
                <a:solidFill>
                  <a:schemeClr val="bg2">
                    <a:lumMod val="25000"/>
                  </a:schemeClr>
                </a:solidFill>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platzhalter 1"/>
          <p:cNvSpPr>
            <a:spLocks noGrp="1"/>
          </p:cNvSpPr>
          <p:nvPr>
            <p:ph type="title" hasCustomPrompt="1"/>
          </p:nvPr>
        </p:nvSpPr>
        <p:spPr>
          <a:xfrm>
            <a:off x="0" y="376341"/>
            <a:ext cx="2154862" cy="380480"/>
          </a:xfrm>
          <a:prstGeom prst="rect">
            <a:avLst/>
          </a:prstGeom>
          <a:solidFill>
            <a:schemeClr val="bg1"/>
          </a:solidFill>
        </p:spPr>
        <p:txBody>
          <a:bodyPr vert="horz" wrap="none" lIns="0" tIns="36000" rIns="180000" bIns="36000" rtlCol="0" anchor="t">
            <a:spAutoFit/>
          </a:bodyPr>
          <a:lstStyle/>
          <a:p>
            <a:r>
              <a:rPr lang="de-DE" cap="all" baseline="0" dirty="0" err="1"/>
              <a:t>überschrift</a:t>
            </a:r>
            <a:endParaRPr lang="de-DE" dirty="0"/>
          </a:p>
        </p:txBody>
      </p:sp>
      <p:sp>
        <p:nvSpPr>
          <p:cNvPr id="13"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14"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sp>
        <p:nvSpPr>
          <p:cNvPr id="10" name="Fußzeilenplatzhalter 19"/>
          <p:cNvSpPr>
            <a:spLocks noGrp="1"/>
          </p:cNvSpPr>
          <p:nvPr>
            <p:ph type="ftr" sz="quarter" idx="3"/>
          </p:nvPr>
        </p:nvSpPr>
        <p:spPr>
          <a:xfrm>
            <a:off x="0" y="115114"/>
            <a:ext cx="2102724" cy="226591"/>
          </a:xfrm>
          <a:prstGeom prst="rect">
            <a:avLst/>
          </a:prstGeom>
          <a:solidFill>
            <a:srgbClr val="92D050"/>
          </a:solidFill>
        </p:spPr>
        <p:txBody>
          <a:bodyPr vert="horz" wrap="none" lIns="0" tIns="36000" rIns="252000" bIns="36000" rtlCol="0" anchor="b">
            <a:spAutoFit/>
          </a:bodyPr>
          <a:lstStyle>
            <a:lvl1pPr marL="540000" algn="l">
              <a:defRPr sz="1000" cap="all" baseline="0">
                <a:solidFill>
                  <a:schemeClr val="bg1"/>
                </a:solidFill>
                <a:latin typeface="Calibri" pitchFamily="34" charset="0"/>
                <a:cs typeface="Calibri" pitchFamily="34" charset="0"/>
              </a:defRPr>
            </a:lvl1pPr>
          </a:lstStyle>
          <a:p>
            <a:r>
              <a:rPr lang="de-DE"/>
              <a:t>Green copy inc.</a:t>
            </a:r>
            <a:endParaRPr lang="de-DE" dirty="0"/>
          </a:p>
        </p:txBody>
      </p:sp>
    </p:spTree>
    <p:extLst>
      <p:ext uri="{BB962C8B-B14F-4D97-AF65-F5344CB8AC3E}">
        <p14:creationId xmlns:p14="http://schemas.microsoft.com/office/powerpoint/2010/main" val="405429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warzer Hintergrund mit Horizont">
    <p:bg>
      <p:bgPr>
        <a:solidFill>
          <a:schemeClr val="tx2">
            <a:lumMod val="50000"/>
          </a:schemeClr>
        </a:solidFill>
        <a:effectLst/>
      </p:bgPr>
    </p:bg>
    <p:spTree>
      <p:nvGrpSpPr>
        <p:cNvPr id="1" name=""/>
        <p:cNvGrpSpPr/>
        <p:nvPr/>
      </p:nvGrpSpPr>
      <p:grpSpPr>
        <a:xfrm>
          <a:off x="0" y="0"/>
          <a:ext cx="0" cy="0"/>
          <a:chOff x="0" y="0"/>
          <a:chExt cx="0" cy="0"/>
        </a:xfrm>
      </p:grpSpPr>
      <p:sp>
        <p:nvSpPr>
          <p:cNvPr id="9" name="Rechteck 8"/>
          <p:cNvSpPr/>
          <p:nvPr userDrawn="1"/>
        </p:nvSpPr>
        <p:spPr>
          <a:xfrm>
            <a:off x="12999" y="-27384"/>
            <a:ext cx="9144000" cy="6885384"/>
          </a:xfrm>
          <a:prstGeom prst="rect">
            <a:avLst/>
          </a:prstGeom>
          <a:gradFill flip="none" rotWithShape="1">
            <a:gsLst>
              <a:gs pos="0">
                <a:schemeClr val="tx1">
                  <a:lumMod val="87000"/>
                  <a:lumOff val="13000"/>
                </a:schemeClr>
              </a:gs>
              <a:gs pos="65000">
                <a:schemeClr val="tx1">
                  <a:lumMod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sp>
        <p:nvSpPr>
          <p:cNvPr id="7" name="Rechteck 6"/>
          <p:cNvSpPr/>
          <p:nvPr userDrawn="1"/>
        </p:nvSpPr>
        <p:spPr>
          <a:xfrm>
            <a:off x="0" y="4509120"/>
            <a:ext cx="9144000" cy="2348880"/>
          </a:xfrm>
          <a:prstGeom prst="rect">
            <a:avLst/>
          </a:prstGeom>
          <a:gradFill flip="none" rotWithShape="1">
            <a:gsLst>
              <a:gs pos="0">
                <a:schemeClr val="bg1">
                  <a:lumMod val="32000"/>
                </a:schemeClr>
              </a:gs>
              <a:gs pos="87000">
                <a:schemeClr val="tx1">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sp>
        <p:nvSpPr>
          <p:cNvPr id="8" name="Rechteck 17"/>
          <p:cNvSpPr/>
          <p:nvPr userDrawn="1"/>
        </p:nvSpPr>
        <p:spPr>
          <a:xfrm flipH="1">
            <a:off x="-7458" y="6453336"/>
            <a:ext cx="9162331" cy="418497"/>
          </a:xfrm>
          <a:custGeom>
            <a:avLst/>
            <a:gdLst>
              <a:gd name="connsiteX0" fmla="*/ 0 w 971598"/>
              <a:gd name="connsiteY0" fmla="*/ 0 h 548680"/>
              <a:gd name="connsiteX1" fmla="*/ 880150 w 971598"/>
              <a:gd name="connsiteY1" fmla="*/ 0 h 548680"/>
              <a:gd name="connsiteX2" fmla="*/ 971598 w 971598"/>
              <a:gd name="connsiteY2" fmla="*/ 91448 h 548680"/>
              <a:gd name="connsiteX3" fmla="*/ 971598 w 971598"/>
              <a:gd name="connsiteY3" fmla="*/ 548680 h 548680"/>
              <a:gd name="connsiteX4" fmla="*/ 0 w 971598"/>
              <a:gd name="connsiteY4" fmla="*/ 548680 h 548680"/>
              <a:gd name="connsiteX5" fmla="*/ 0 w 971598"/>
              <a:gd name="connsiteY5" fmla="*/ 0 h 548680"/>
              <a:gd name="connsiteX0" fmla="*/ 0 w 4406897"/>
              <a:gd name="connsiteY0" fmla="*/ 0 h 548680"/>
              <a:gd name="connsiteX1" fmla="*/ 880150 w 4406897"/>
              <a:gd name="connsiteY1" fmla="*/ 0 h 548680"/>
              <a:gd name="connsiteX2" fmla="*/ 971598 w 4406897"/>
              <a:gd name="connsiteY2" fmla="*/ 91448 h 548680"/>
              <a:gd name="connsiteX3" fmla="*/ 4406897 w 4406897"/>
              <a:gd name="connsiteY3" fmla="*/ 193080 h 548680"/>
              <a:gd name="connsiteX4" fmla="*/ 971598 w 4406897"/>
              <a:gd name="connsiteY4" fmla="*/ 548680 h 548680"/>
              <a:gd name="connsiteX5" fmla="*/ 0 w 4406897"/>
              <a:gd name="connsiteY5" fmla="*/ 548680 h 548680"/>
              <a:gd name="connsiteX6" fmla="*/ 0 w 4406897"/>
              <a:gd name="connsiteY6" fmla="*/ 0 h 548680"/>
              <a:gd name="connsiteX0" fmla="*/ 0 w 8223247"/>
              <a:gd name="connsiteY0" fmla="*/ 0 h 548680"/>
              <a:gd name="connsiteX1" fmla="*/ 880150 w 8223247"/>
              <a:gd name="connsiteY1" fmla="*/ 0 h 548680"/>
              <a:gd name="connsiteX2" fmla="*/ 971598 w 8223247"/>
              <a:gd name="connsiteY2" fmla="*/ 91448 h 548680"/>
              <a:gd name="connsiteX3" fmla="*/ 8223247 w 8223247"/>
              <a:gd name="connsiteY3" fmla="*/ 167680 h 548680"/>
              <a:gd name="connsiteX4" fmla="*/ 971598 w 8223247"/>
              <a:gd name="connsiteY4" fmla="*/ 548680 h 548680"/>
              <a:gd name="connsiteX5" fmla="*/ 0 w 8223247"/>
              <a:gd name="connsiteY5" fmla="*/ 548680 h 548680"/>
              <a:gd name="connsiteX6" fmla="*/ 0 w 8223247"/>
              <a:gd name="connsiteY6" fmla="*/ 0 h 548680"/>
              <a:gd name="connsiteX0" fmla="*/ 0 w 9150347"/>
              <a:gd name="connsiteY0" fmla="*/ 0 h 548680"/>
              <a:gd name="connsiteX1" fmla="*/ 880150 w 9150347"/>
              <a:gd name="connsiteY1" fmla="*/ 0 h 548680"/>
              <a:gd name="connsiteX2" fmla="*/ 971598 w 9150347"/>
              <a:gd name="connsiteY2" fmla="*/ 91448 h 548680"/>
              <a:gd name="connsiteX3" fmla="*/ 9150347 w 9150347"/>
              <a:gd name="connsiteY3" fmla="*/ 110530 h 548680"/>
              <a:gd name="connsiteX4" fmla="*/ 9715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71598 w 9150347"/>
              <a:gd name="connsiteY2" fmla="*/ 91448 h 548680"/>
              <a:gd name="connsiteX3" fmla="*/ 9150347 w 9150347"/>
              <a:gd name="connsiteY3" fmla="*/ 11053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0530 h 548680"/>
              <a:gd name="connsiteX4" fmla="*/ 9137698 w 9150347"/>
              <a:gd name="connsiteY4" fmla="*/ 548680 h 548680"/>
              <a:gd name="connsiteX5" fmla="*/ 0 w 9150347"/>
              <a:gd name="connsiteY5" fmla="*/ 548680 h 548680"/>
              <a:gd name="connsiteX6" fmla="*/ 0 w 915034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37698"/>
              <a:gd name="connsiteY0" fmla="*/ 0 h 548680"/>
              <a:gd name="connsiteX1" fmla="*/ 880150 w 9137698"/>
              <a:gd name="connsiteY1" fmla="*/ 0 h 548680"/>
              <a:gd name="connsiteX2" fmla="*/ 984298 w 9137698"/>
              <a:gd name="connsiteY2" fmla="*/ 97798 h 548680"/>
              <a:gd name="connsiteX3" fmla="*/ 9137647 w 9137698"/>
              <a:gd name="connsiteY3" fmla="*/ 123230 h 548680"/>
              <a:gd name="connsiteX4" fmla="*/ 9137698 w 9137698"/>
              <a:gd name="connsiteY4" fmla="*/ 548680 h 548680"/>
              <a:gd name="connsiteX5" fmla="*/ 0 w 9137698"/>
              <a:gd name="connsiteY5" fmla="*/ 548680 h 548680"/>
              <a:gd name="connsiteX6" fmla="*/ 0 w 9137698"/>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420156"/>
              <a:gd name="connsiteY0" fmla="*/ 0 h 548680"/>
              <a:gd name="connsiteX1" fmla="*/ 1149959 w 9420156"/>
              <a:gd name="connsiteY1" fmla="*/ 0 h 548680"/>
              <a:gd name="connsiteX2" fmla="*/ 1256912 w 9420156"/>
              <a:gd name="connsiteY2" fmla="*/ 106212 h 548680"/>
              <a:gd name="connsiteX3" fmla="*/ 9420156 w 9420156"/>
              <a:gd name="connsiteY3" fmla="*/ 111270 h 548680"/>
              <a:gd name="connsiteX4" fmla="*/ 9413117 w 9420156"/>
              <a:gd name="connsiteY4" fmla="*/ 545875 h 548680"/>
              <a:gd name="connsiteX5" fmla="*/ 269809 w 9420156"/>
              <a:gd name="connsiteY5" fmla="*/ 548680 h 548680"/>
              <a:gd name="connsiteX6" fmla="*/ 0 w 9420156"/>
              <a:gd name="connsiteY6" fmla="*/ 0 h 548680"/>
              <a:gd name="connsiteX0" fmla="*/ 0 w 9420156"/>
              <a:gd name="connsiteY0" fmla="*/ 0 h 559462"/>
              <a:gd name="connsiteX1" fmla="*/ 1149959 w 9420156"/>
              <a:gd name="connsiteY1" fmla="*/ 0 h 559462"/>
              <a:gd name="connsiteX2" fmla="*/ 1256912 w 9420156"/>
              <a:gd name="connsiteY2" fmla="*/ 106212 h 559462"/>
              <a:gd name="connsiteX3" fmla="*/ 9420156 w 9420156"/>
              <a:gd name="connsiteY3" fmla="*/ 111270 h 559462"/>
              <a:gd name="connsiteX4" fmla="*/ 9413117 w 9420156"/>
              <a:gd name="connsiteY4" fmla="*/ 545875 h 559462"/>
              <a:gd name="connsiteX5" fmla="*/ 8177 w 9420156"/>
              <a:gd name="connsiteY5" fmla="*/ 559462 h 559462"/>
              <a:gd name="connsiteX6" fmla="*/ 0 w 9420156"/>
              <a:gd name="connsiteY6" fmla="*/ 0 h 559462"/>
              <a:gd name="connsiteX0" fmla="*/ 0 w 9420156"/>
              <a:gd name="connsiteY0" fmla="*/ 0 h 559462"/>
              <a:gd name="connsiteX1" fmla="*/ 1149959 w 9420156"/>
              <a:gd name="connsiteY1" fmla="*/ 0 h 559462"/>
              <a:gd name="connsiteX2" fmla="*/ 1256912 w 9420156"/>
              <a:gd name="connsiteY2" fmla="*/ 106212 h 559462"/>
              <a:gd name="connsiteX3" fmla="*/ 9420156 w 9420156"/>
              <a:gd name="connsiteY3" fmla="*/ 111270 h 559462"/>
              <a:gd name="connsiteX4" fmla="*/ 9413117 w 9420156"/>
              <a:gd name="connsiteY4" fmla="*/ 545875 h 559462"/>
              <a:gd name="connsiteX5" fmla="*/ 1 w 9420156"/>
              <a:gd name="connsiteY5" fmla="*/ 559462 h 559462"/>
              <a:gd name="connsiteX6" fmla="*/ 0 w 9420156"/>
              <a:gd name="connsiteY6" fmla="*/ 0 h 559462"/>
              <a:gd name="connsiteX0" fmla="*/ 0 w 9421293"/>
              <a:gd name="connsiteY0" fmla="*/ 0 h 567436"/>
              <a:gd name="connsiteX1" fmla="*/ 1149959 w 9421293"/>
              <a:gd name="connsiteY1" fmla="*/ 0 h 567436"/>
              <a:gd name="connsiteX2" fmla="*/ 1256912 w 9421293"/>
              <a:gd name="connsiteY2" fmla="*/ 106212 h 567436"/>
              <a:gd name="connsiteX3" fmla="*/ 9420156 w 9421293"/>
              <a:gd name="connsiteY3" fmla="*/ 111270 h 567436"/>
              <a:gd name="connsiteX4" fmla="*/ 9421293 w 9421293"/>
              <a:gd name="connsiteY4" fmla="*/ 567436 h 567436"/>
              <a:gd name="connsiteX5" fmla="*/ 1 w 9421293"/>
              <a:gd name="connsiteY5" fmla="*/ 559462 h 567436"/>
              <a:gd name="connsiteX6" fmla="*/ 0 w 9421293"/>
              <a:gd name="connsiteY6" fmla="*/ 0 h 5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93" h="567436">
                <a:moveTo>
                  <a:pt x="0" y="0"/>
                </a:moveTo>
                <a:lnTo>
                  <a:pt x="1149959" y="0"/>
                </a:lnTo>
                <a:lnTo>
                  <a:pt x="1256912" y="106212"/>
                </a:lnTo>
                <a:lnTo>
                  <a:pt x="9420156" y="111270"/>
                </a:lnTo>
                <a:cubicBezTo>
                  <a:pt x="9416636" y="481440"/>
                  <a:pt x="9421276" y="425619"/>
                  <a:pt x="9421293" y="567436"/>
                </a:cubicBezTo>
                <a:lnTo>
                  <a:pt x="1" y="559462"/>
                </a:lnTo>
                <a:cubicBezTo>
                  <a:pt x="1" y="372975"/>
                  <a:pt x="0" y="186487"/>
                  <a:pt x="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grpSp>
        <p:nvGrpSpPr>
          <p:cNvPr id="10" name="Gruppieren 9"/>
          <p:cNvGrpSpPr/>
          <p:nvPr userDrawn="1"/>
        </p:nvGrpSpPr>
        <p:grpSpPr>
          <a:xfrm>
            <a:off x="7308304" y="0"/>
            <a:ext cx="1481750" cy="758045"/>
            <a:chOff x="7308304" y="0"/>
            <a:chExt cx="1481750" cy="758045"/>
          </a:xfrm>
        </p:grpSpPr>
        <p:sp>
          <p:nvSpPr>
            <p:cNvPr id="11" name="Rechteck 10"/>
            <p:cNvSpPr/>
            <p:nvPr userDrawn="1"/>
          </p:nvSpPr>
          <p:spPr>
            <a:xfrm>
              <a:off x="7308304" y="0"/>
              <a:ext cx="1481750" cy="758045"/>
            </a:xfrm>
            <a:prstGeom prst="rect">
              <a:avLst/>
            </a:prstGeom>
            <a:solidFill>
              <a:schemeClr val="bg1"/>
            </a:solidFill>
            <a:ln>
              <a:noFill/>
            </a:ln>
            <a:effectLst>
              <a:outerShdw blurRad="177800" sx="94000" sy="94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2"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15685" y="348168"/>
              <a:ext cx="1073652" cy="22670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5" name="Titelplatzhalter 1"/>
          <p:cNvSpPr>
            <a:spLocks noGrp="1"/>
          </p:cNvSpPr>
          <p:nvPr>
            <p:ph type="title" hasCustomPrompt="1"/>
          </p:nvPr>
        </p:nvSpPr>
        <p:spPr>
          <a:xfrm>
            <a:off x="0" y="376341"/>
            <a:ext cx="2154862" cy="380480"/>
          </a:xfrm>
          <a:prstGeom prst="rect">
            <a:avLst/>
          </a:prstGeom>
          <a:solidFill>
            <a:schemeClr val="bg1"/>
          </a:solidFill>
        </p:spPr>
        <p:txBody>
          <a:bodyPr vert="horz" wrap="none" lIns="0" tIns="36000" rIns="180000" bIns="36000" rtlCol="0" anchor="t">
            <a:spAutoFit/>
          </a:bodyPr>
          <a:lstStyle/>
          <a:p>
            <a:r>
              <a:rPr lang="de-DE" cap="all" baseline="0" dirty="0" err="1"/>
              <a:t>überschrift</a:t>
            </a:r>
            <a:endParaRPr lang="de-DE" dirty="0"/>
          </a:p>
        </p:txBody>
      </p:sp>
      <p:sp>
        <p:nvSpPr>
          <p:cNvPr id="18" name="Fußzeilenplatzhalter 19"/>
          <p:cNvSpPr>
            <a:spLocks noGrp="1"/>
          </p:cNvSpPr>
          <p:nvPr>
            <p:ph type="ftr" sz="quarter" idx="3"/>
          </p:nvPr>
        </p:nvSpPr>
        <p:spPr>
          <a:xfrm>
            <a:off x="0" y="115114"/>
            <a:ext cx="2102724" cy="226591"/>
          </a:xfrm>
          <a:prstGeom prst="rect">
            <a:avLst/>
          </a:prstGeom>
          <a:solidFill>
            <a:srgbClr val="92D050"/>
          </a:solidFill>
        </p:spPr>
        <p:txBody>
          <a:bodyPr vert="horz" wrap="none" lIns="0" tIns="36000" rIns="252000" bIns="36000" rtlCol="0" anchor="b">
            <a:spAutoFit/>
          </a:bodyPr>
          <a:lstStyle>
            <a:lvl1pPr marL="540000" algn="l">
              <a:defRPr sz="1000" cap="all" baseline="0">
                <a:solidFill>
                  <a:schemeClr val="bg1"/>
                </a:solidFill>
                <a:latin typeface="Calibri" pitchFamily="34" charset="0"/>
                <a:cs typeface="Calibri" pitchFamily="34" charset="0"/>
              </a:defRPr>
            </a:lvl1pPr>
          </a:lstStyle>
          <a:p>
            <a:r>
              <a:rPr lang="de-DE"/>
              <a:t>Green copy inc.</a:t>
            </a:r>
            <a:endParaRPr lang="de-DE" dirty="0"/>
          </a:p>
        </p:txBody>
      </p:sp>
      <p:sp>
        <p:nvSpPr>
          <p:cNvPr id="14"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16"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spTree>
    <p:extLst>
      <p:ext uri="{BB962C8B-B14F-4D97-AF65-F5344CB8AC3E}">
        <p14:creationId xmlns:p14="http://schemas.microsoft.com/office/powerpoint/2010/main" val="3769930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chwarzer Hintergrund mit Verlauf">
    <p:bg>
      <p:bgPr>
        <a:solidFill>
          <a:schemeClr val="tx2">
            <a:lumMod val="50000"/>
          </a:schemeClr>
        </a:solidFill>
        <a:effectLst/>
      </p:bgPr>
    </p:bg>
    <p:spTree>
      <p:nvGrpSpPr>
        <p:cNvPr id="1" name=""/>
        <p:cNvGrpSpPr/>
        <p:nvPr/>
      </p:nvGrpSpPr>
      <p:grpSpPr>
        <a:xfrm>
          <a:off x="0" y="0"/>
          <a:ext cx="0" cy="0"/>
          <a:chOff x="0" y="0"/>
          <a:chExt cx="0" cy="0"/>
        </a:xfrm>
      </p:grpSpPr>
      <p:sp>
        <p:nvSpPr>
          <p:cNvPr id="7" name="Rechteck 6"/>
          <p:cNvSpPr/>
          <p:nvPr userDrawn="1"/>
        </p:nvSpPr>
        <p:spPr>
          <a:xfrm>
            <a:off x="0" y="4509120"/>
            <a:ext cx="9144000" cy="2348880"/>
          </a:xfrm>
          <a:prstGeom prst="rect">
            <a:avLst/>
          </a:prstGeom>
          <a:gradFill flip="none" rotWithShape="1">
            <a:gsLst>
              <a:gs pos="0">
                <a:schemeClr val="bg1">
                  <a:lumMod val="32000"/>
                </a:schemeClr>
              </a:gs>
              <a:gs pos="87000">
                <a:schemeClr val="tx1">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sp>
        <p:nvSpPr>
          <p:cNvPr id="8" name="Rechteck 17"/>
          <p:cNvSpPr/>
          <p:nvPr userDrawn="1"/>
        </p:nvSpPr>
        <p:spPr>
          <a:xfrm flipH="1">
            <a:off x="-7458" y="6453336"/>
            <a:ext cx="9162331" cy="418497"/>
          </a:xfrm>
          <a:custGeom>
            <a:avLst/>
            <a:gdLst>
              <a:gd name="connsiteX0" fmla="*/ 0 w 971598"/>
              <a:gd name="connsiteY0" fmla="*/ 0 h 548680"/>
              <a:gd name="connsiteX1" fmla="*/ 880150 w 971598"/>
              <a:gd name="connsiteY1" fmla="*/ 0 h 548680"/>
              <a:gd name="connsiteX2" fmla="*/ 971598 w 971598"/>
              <a:gd name="connsiteY2" fmla="*/ 91448 h 548680"/>
              <a:gd name="connsiteX3" fmla="*/ 971598 w 971598"/>
              <a:gd name="connsiteY3" fmla="*/ 548680 h 548680"/>
              <a:gd name="connsiteX4" fmla="*/ 0 w 971598"/>
              <a:gd name="connsiteY4" fmla="*/ 548680 h 548680"/>
              <a:gd name="connsiteX5" fmla="*/ 0 w 971598"/>
              <a:gd name="connsiteY5" fmla="*/ 0 h 548680"/>
              <a:gd name="connsiteX0" fmla="*/ 0 w 4406897"/>
              <a:gd name="connsiteY0" fmla="*/ 0 h 548680"/>
              <a:gd name="connsiteX1" fmla="*/ 880150 w 4406897"/>
              <a:gd name="connsiteY1" fmla="*/ 0 h 548680"/>
              <a:gd name="connsiteX2" fmla="*/ 971598 w 4406897"/>
              <a:gd name="connsiteY2" fmla="*/ 91448 h 548680"/>
              <a:gd name="connsiteX3" fmla="*/ 4406897 w 4406897"/>
              <a:gd name="connsiteY3" fmla="*/ 193080 h 548680"/>
              <a:gd name="connsiteX4" fmla="*/ 971598 w 4406897"/>
              <a:gd name="connsiteY4" fmla="*/ 548680 h 548680"/>
              <a:gd name="connsiteX5" fmla="*/ 0 w 4406897"/>
              <a:gd name="connsiteY5" fmla="*/ 548680 h 548680"/>
              <a:gd name="connsiteX6" fmla="*/ 0 w 4406897"/>
              <a:gd name="connsiteY6" fmla="*/ 0 h 548680"/>
              <a:gd name="connsiteX0" fmla="*/ 0 w 8223247"/>
              <a:gd name="connsiteY0" fmla="*/ 0 h 548680"/>
              <a:gd name="connsiteX1" fmla="*/ 880150 w 8223247"/>
              <a:gd name="connsiteY1" fmla="*/ 0 h 548680"/>
              <a:gd name="connsiteX2" fmla="*/ 971598 w 8223247"/>
              <a:gd name="connsiteY2" fmla="*/ 91448 h 548680"/>
              <a:gd name="connsiteX3" fmla="*/ 8223247 w 8223247"/>
              <a:gd name="connsiteY3" fmla="*/ 167680 h 548680"/>
              <a:gd name="connsiteX4" fmla="*/ 971598 w 8223247"/>
              <a:gd name="connsiteY4" fmla="*/ 548680 h 548680"/>
              <a:gd name="connsiteX5" fmla="*/ 0 w 8223247"/>
              <a:gd name="connsiteY5" fmla="*/ 548680 h 548680"/>
              <a:gd name="connsiteX6" fmla="*/ 0 w 8223247"/>
              <a:gd name="connsiteY6" fmla="*/ 0 h 548680"/>
              <a:gd name="connsiteX0" fmla="*/ 0 w 9150347"/>
              <a:gd name="connsiteY0" fmla="*/ 0 h 548680"/>
              <a:gd name="connsiteX1" fmla="*/ 880150 w 9150347"/>
              <a:gd name="connsiteY1" fmla="*/ 0 h 548680"/>
              <a:gd name="connsiteX2" fmla="*/ 971598 w 9150347"/>
              <a:gd name="connsiteY2" fmla="*/ 91448 h 548680"/>
              <a:gd name="connsiteX3" fmla="*/ 9150347 w 9150347"/>
              <a:gd name="connsiteY3" fmla="*/ 110530 h 548680"/>
              <a:gd name="connsiteX4" fmla="*/ 9715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71598 w 9150347"/>
              <a:gd name="connsiteY2" fmla="*/ 91448 h 548680"/>
              <a:gd name="connsiteX3" fmla="*/ 9150347 w 9150347"/>
              <a:gd name="connsiteY3" fmla="*/ 11053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0530 h 548680"/>
              <a:gd name="connsiteX4" fmla="*/ 9137698 w 9150347"/>
              <a:gd name="connsiteY4" fmla="*/ 548680 h 548680"/>
              <a:gd name="connsiteX5" fmla="*/ 0 w 9150347"/>
              <a:gd name="connsiteY5" fmla="*/ 548680 h 548680"/>
              <a:gd name="connsiteX6" fmla="*/ 0 w 915034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37698"/>
              <a:gd name="connsiteY0" fmla="*/ 0 h 548680"/>
              <a:gd name="connsiteX1" fmla="*/ 880150 w 9137698"/>
              <a:gd name="connsiteY1" fmla="*/ 0 h 548680"/>
              <a:gd name="connsiteX2" fmla="*/ 984298 w 9137698"/>
              <a:gd name="connsiteY2" fmla="*/ 97798 h 548680"/>
              <a:gd name="connsiteX3" fmla="*/ 9137647 w 9137698"/>
              <a:gd name="connsiteY3" fmla="*/ 123230 h 548680"/>
              <a:gd name="connsiteX4" fmla="*/ 9137698 w 9137698"/>
              <a:gd name="connsiteY4" fmla="*/ 548680 h 548680"/>
              <a:gd name="connsiteX5" fmla="*/ 0 w 9137698"/>
              <a:gd name="connsiteY5" fmla="*/ 548680 h 548680"/>
              <a:gd name="connsiteX6" fmla="*/ 0 w 9137698"/>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420156"/>
              <a:gd name="connsiteY0" fmla="*/ 0 h 548680"/>
              <a:gd name="connsiteX1" fmla="*/ 1149959 w 9420156"/>
              <a:gd name="connsiteY1" fmla="*/ 0 h 548680"/>
              <a:gd name="connsiteX2" fmla="*/ 1256912 w 9420156"/>
              <a:gd name="connsiteY2" fmla="*/ 106212 h 548680"/>
              <a:gd name="connsiteX3" fmla="*/ 9420156 w 9420156"/>
              <a:gd name="connsiteY3" fmla="*/ 111270 h 548680"/>
              <a:gd name="connsiteX4" fmla="*/ 9413117 w 9420156"/>
              <a:gd name="connsiteY4" fmla="*/ 545875 h 548680"/>
              <a:gd name="connsiteX5" fmla="*/ 269809 w 9420156"/>
              <a:gd name="connsiteY5" fmla="*/ 548680 h 548680"/>
              <a:gd name="connsiteX6" fmla="*/ 0 w 9420156"/>
              <a:gd name="connsiteY6" fmla="*/ 0 h 548680"/>
              <a:gd name="connsiteX0" fmla="*/ 0 w 9420156"/>
              <a:gd name="connsiteY0" fmla="*/ 0 h 559462"/>
              <a:gd name="connsiteX1" fmla="*/ 1149959 w 9420156"/>
              <a:gd name="connsiteY1" fmla="*/ 0 h 559462"/>
              <a:gd name="connsiteX2" fmla="*/ 1256912 w 9420156"/>
              <a:gd name="connsiteY2" fmla="*/ 106212 h 559462"/>
              <a:gd name="connsiteX3" fmla="*/ 9420156 w 9420156"/>
              <a:gd name="connsiteY3" fmla="*/ 111270 h 559462"/>
              <a:gd name="connsiteX4" fmla="*/ 9413117 w 9420156"/>
              <a:gd name="connsiteY4" fmla="*/ 545875 h 559462"/>
              <a:gd name="connsiteX5" fmla="*/ 8177 w 9420156"/>
              <a:gd name="connsiteY5" fmla="*/ 559462 h 559462"/>
              <a:gd name="connsiteX6" fmla="*/ 0 w 9420156"/>
              <a:gd name="connsiteY6" fmla="*/ 0 h 559462"/>
              <a:gd name="connsiteX0" fmla="*/ 0 w 9420156"/>
              <a:gd name="connsiteY0" fmla="*/ 0 h 559462"/>
              <a:gd name="connsiteX1" fmla="*/ 1149959 w 9420156"/>
              <a:gd name="connsiteY1" fmla="*/ 0 h 559462"/>
              <a:gd name="connsiteX2" fmla="*/ 1256912 w 9420156"/>
              <a:gd name="connsiteY2" fmla="*/ 106212 h 559462"/>
              <a:gd name="connsiteX3" fmla="*/ 9420156 w 9420156"/>
              <a:gd name="connsiteY3" fmla="*/ 111270 h 559462"/>
              <a:gd name="connsiteX4" fmla="*/ 9413117 w 9420156"/>
              <a:gd name="connsiteY4" fmla="*/ 545875 h 559462"/>
              <a:gd name="connsiteX5" fmla="*/ 1 w 9420156"/>
              <a:gd name="connsiteY5" fmla="*/ 559462 h 559462"/>
              <a:gd name="connsiteX6" fmla="*/ 0 w 9420156"/>
              <a:gd name="connsiteY6" fmla="*/ 0 h 559462"/>
              <a:gd name="connsiteX0" fmla="*/ 0 w 9421293"/>
              <a:gd name="connsiteY0" fmla="*/ 0 h 567436"/>
              <a:gd name="connsiteX1" fmla="*/ 1149959 w 9421293"/>
              <a:gd name="connsiteY1" fmla="*/ 0 h 567436"/>
              <a:gd name="connsiteX2" fmla="*/ 1256912 w 9421293"/>
              <a:gd name="connsiteY2" fmla="*/ 106212 h 567436"/>
              <a:gd name="connsiteX3" fmla="*/ 9420156 w 9421293"/>
              <a:gd name="connsiteY3" fmla="*/ 111270 h 567436"/>
              <a:gd name="connsiteX4" fmla="*/ 9421293 w 9421293"/>
              <a:gd name="connsiteY4" fmla="*/ 567436 h 567436"/>
              <a:gd name="connsiteX5" fmla="*/ 1 w 9421293"/>
              <a:gd name="connsiteY5" fmla="*/ 559462 h 567436"/>
              <a:gd name="connsiteX6" fmla="*/ 0 w 9421293"/>
              <a:gd name="connsiteY6" fmla="*/ 0 h 5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93" h="567436">
                <a:moveTo>
                  <a:pt x="0" y="0"/>
                </a:moveTo>
                <a:lnTo>
                  <a:pt x="1149959" y="0"/>
                </a:lnTo>
                <a:lnTo>
                  <a:pt x="1256912" y="106212"/>
                </a:lnTo>
                <a:lnTo>
                  <a:pt x="9420156" y="111270"/>
                </a:lnTo>
                <a:cubicBezTo>
                  <a:pt x="9416636" y="481440"/>
                  <a:pt x="9421276" y="425619"/>
                  <a:pt x="9421293" y="567436"/>
                </a:cubicBezTo>
                <a:lnTo>
                  <a:pt x="1" y="559462"/>
                </a:lnTo>
                <a:cubicBezTo>
                  <a:pt x="1" y="372975"/>
                  <a:pt x="0" y="186487"/>
                  <a:pt x="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grpSp>
        <p:nvGrpSpPr>
          <p:cNvPr id="10" name="Gruppieren 9"/>
          <p:cNvGrpSpPr/>
          <p:nvPr userDrawn="1"/>
        </p:nvGrpSpPr>
        <p:grpSpPr>
          <a:xfrm>
            <a:off x="7308304" y="0"/>
            <a:ext cx="1481750" cy="758045"/>
            <a:chOff x="7308304" y="0"/>
            <a:chExt cx="1481750" cy="758045"/>
          </a:xfrm>
        </p:grpSpPr>
        <p:sp>
          <p:nvSpPr>
            <p:cNvPr id="11" name="Rechteck 10"/>
            <p:cNvSpPr/>
            <p:nvPr userDrawn="1"/>
          </p:nvSpPr>
          <p:spPr>
            <a:xfrm>
              <a:off x="7308304" y="0"/>
              <a:ext cx="1481750" cy="758045"/>
            </a:xfrm>
            <a:prstGeom prst="rect">
              <a:avLst/>
            </a:prstGeom>
            <a:solidFill>
              <a:schemeClr val="bg1"/>
            </a:solidFill>
            <a:ln>
              <a:noFill/>
            </a:ln>
            <a:effectLst>
              <a:outerShdw blurRad="177800" sx="94000" sy="94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2"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15685" y="348168"/>
              <a:ext cx="1073652" cy="22670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5" name="Titelplatzhalter 1"/>
          <p:cNvSpPr>
            <a:spLocks noGrp="1"/>
          </p:cNvSpPr>
          <p:nvPr>
            <p:ph type="title" hasCustomPrompt="1"/>
          </p:nvPr>
        </p:nvSpPr>
        <p:spPr>
          <a:xfrm>
            <a:off x="0" y="376341"/>
            <a:ext cx="2154862" cy="380480"/>
          </a:xfrm>
          <a:prstGeom prst="rect">
            <a:avLst/>
          </a:prstGeom>
          <a:solidFill>
            <a:schemeClr val="bg1"/>
          </a:solidFill>
        </p:spPr>
        <p:txBody>
          <a:bodyPr vert="horz" wrap="none" lIns="0" tIns="36000" rIns="180000" bIns="36000" rtlCol="0" anchor="t">
            <a:spAutoFit/>
          </a:bodyPr>
          <a:lstStyle/>
          <a:p>
            <a:r>
              <a:rPr lang="de-DE" cap="all" baseline="0" dirty="0" err="1"/>
              <a:t>überschrift</a:t>
            </a:r>
            <a:endParaRPr lang="de-DE" dirty="0"/>
          </a:p>
        </p:txBody>
      </p:sp>
      <p:sp>
        <p:nvSpPr>
          <p:cNvPr id="18" name="Fußzeilenplatzhalter 19"/>
          <p:cNvSpPr>
            <a:spLocks noGrp="1"/>
          </p:cNvSpPr>
          <p:nvPr>
            <p:ph type="ftr" sz="quarter" idx="3"/>
          </p:nvPr>
        </p:nvSpPr>
        <p:spPr>
          <a:xfrm>
            <a:off x="0" y="115114"/>
            <a:ext cx="2102724" cy="226591"/>
          </a:xfrm>
          <a:prstGeom prst="rect">
            <a:avLst/>
          </a:prstGeom>
          <a:solidFill>
            <a:srgbClr val="92D050"/>
          </a:solidFill>
        </p:spPr>
        <p:txBody>
          <a:bodyPr vert="horz" wrap="none" lIns="0" tIns="36000" rIns="252000" bIns="36000" rtlCol="0" anchor="b">
            <a:spAutoFit/>
          </a:bodyPr>
          <a:lstStyle>
            <a:lvl1pPr marL="540000" algn="l">
              <a:defRPr sz="1000" cap="all" baseline="0">
                <a:solidFill>
                  <a:schemeClr val="bg1"/>
                </a:solidFill>
                <a:latin typeface="Calibri" pitchFamily="34" charset="0"/>
                <a:cs typeface="Calibri" pitchFamily="34" charset="0"/>
              </a:defRPr>
            </a:lvl1pPr>
          </a:lstStyle>
          <a:p>
            <a:r>
              <a:rPr lang="de-DE"/>
              <a:t>Green copy inc.</a:t>
            </a:r>
            <a:endParaRPr lang="de-DE" dirty="0"/>
          </a:p>
        </p:txBody>
      </p:sp>
      <p:sp>
        <p:nvSpPr>
          <p:cNvPr id="14"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16"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spTree>
    <p:extLst>
      <p:ext uri="{BB962C8B-B14F-4D97-AF65-F5344CB8AC3E}">
        <p14:creationId xmlns:p14="http://schemas.microsoft.com/office/powerpoint/2010/main" val="71365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hwarzer Hintergrund (Video ect.)">
    <p:bg>
      <p:bgPr>
        <a:solidFill>
          <a:schemeClr val="tx2">
            <a:lumMod val="50000"/>
          </a:schemeClr>
        </a:solidFill>
        <a:effectLst/>
      </p:bgPr>
    </p:bg>
    <p:spTree>
      <p:nvGrpSpPr>
        <p:cNvPr id="1" name=""/>
        <p:cNvGrpSpPr/>
        <p:nvPr/>
      </p:nvGrpSpPr>
      <p:grpSpPr>
        <a:xfrm>
          <a:off x="0" y="0"/>
          <a:ext cx="0" cy="0"/>
          <a:chOff x="0" y="0"/>
          <a:chExt cx="0" cy="0"/>
        </a:xfrm>
      </p:grpSpPr>
      <p:sp>
        <p:nvSpPr>
          <p:cNvPr id="2" name="Rechteck 1"/>
          <p:cNvSpPr/>
          <p:nvPr userDrawn="1"/>
        </p:nvSpPr>
        <p:spPr>
          <a:xfrm>
            <a:off x="-108520" y="-99392"/>
            <a:ext cx="9361040" cy="7056784"/>
          </a:xfrm>
          <a:prstGeom prst="rect">
            <a:avLst/>
          </a:prstGeom>
          <a:solidFill>
            <a:schemeClr val="tx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54446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hteck 17"/>
          <p:cNvSpPr/>
          <p:nvPr userDrawn="1"/>
        </p:nvSpPr>
        <p:spPr>
          <a:xfrm flipH="1">
            <a:off x="-7458" y="6453336"/>
            <a:ext cx="9162331" cy="418497"/>
          </a:xfrm>
          <a:custGeom>
            <a:avLst/>
            <a:gdLst>
              <a:gd name="connsiteX0" fmla="*/ 0 w 971598"/>
              <a:gd name="connsiteY0" fmla="*/ 0 h 548680"/>
              <a:gd name="connsiteX1" fmla="*/ 880150 w 971598"/>
              <a:gd name="connsiteY1" fmla="*/ 0 h 548680"/>
              <a:gd name="connsiteX2" fmla="*/ 971598 w 971598"/>
              <a:gd name="connsiteY2" fmla="*/ 91448 h 548680"/>
              <a:gd name="connsiteX3" fmla="*/ 971598 w 971598"/>
              <a:gd name="connsiteY3" fmla="*/ 548680 h 548680"/>
              <a:gd name="connsiteX4" fmla="*/ 0 w 971598"/>
              <a:gd name="connsiteY4" fmla="*/ 548680 h 548680"/>
              <a:gd name="connsiteX5" fmla="*/ 0 w 971598"/>
              <a:gd name="connsiteY5" fmla="*/ 0 h 548680"/>
              <a:gd name="connsiteX0" fmla="*/ 0 w 4406897"/>
              <a:gd name="connsiteY0" fmla="*/ 0 h 548680"/>
              <a:gd name="connsiteX1" fmla="*/ 880150 w 4406897"/>
              <a:gd name="connsiteY1" fmla="*/ 0 h 548680"/>
              <a:gd name="connsiteX2" fmla="*/ 971598 w 4406897"/>
              <a:gd name="connsiteY2" fmla="*/ 91448 h 548680"/>
              <a:gd name="connsiteX3" fmla="*/ 4406897 w 4406897"/>
              <a:gd name="connsiteY3" fmla="*/ 193080 h 548680"/>
              <a:gd name="connsiteX4" fmla="*/ 971598 w 4406897"/>
              <a:gd name="connsiteY4" fmla="*/ 548680 h 548680"/>
              <a:gd name="connsiteX5" fmla="*/ 0 w 4406897"/>
              <a:gd name="connsiteY5" fmla="*/ 548680 h 548680"/>
              <a:gd name="connsiteX6" fmla="*/ 0 w 4406897"/>
              <a:gd name="connsiteY6" fmla="*/ 0 h 548680"/>
              <a:gd name="connsiteX0" fmla="*/ 0 w 8223247"/>
              <a:gd name="connsiteY0" fmla="*/ 0 h 548680"/>
              <a:gd name="connsiteX1" fmla="*/ 880150 w 8223247"/>
              <a:gd name="connsiteY1" fmla="*/ 0 h 548680"/>
              <a:gd name="connsiteX2" fmla="*/ 971598 w 8223247"/>
              <a:gd name="connsiteY2" fmla="*/ 91448 h 548680"/>
              <a:gd name="connsiteX3" fmla="*/ 8223247 w 8223247"/>
              <a:gd name="connsiteY3" fmla="*/ 167680 h 548680"/>
              <a:gd name="connsiteX4" fmla="*/ 971598 w 8223247"/>
              <a:gd name="connsiteY4" fmla="*/ 548680 h 548680"/>
              <a:gd name="connsiteX5" fmla="*/ 0 w 8223247"/>
              <a:gd name="connsiteY5" fmla="*/ 548680 h 548680"/>
              <a:gd name="connsiteX6" fmla="*/ 0 w 8223247"/>
              <a:gd name="connsiteY6" fmla="*/ 0 h 548680"/>
              <a:gd name="connsiteX0" fmla="*/ 0 w 9150347"/>
              <a:gd name="connsiteY0" fmla="*/ 0 h 548680"/>
              <a:gd name="connsiteX1" fmla="*/ 880150 w 9150347"/>
              <a:gd name="connsiteY1" fmla="*/ 0 h 548680"/>
              <a:gd name="connsiteX2" fmla="*/ 971598 w 9150347"/>
              <a:gd name="connsiteY2" fmla="*/ 91448 h 548680"/>
              <a:gd name="connsiteX3" fmla="*/ 9150347 w 9150347"/>
              <a:gd name="connsiteY3" fmla="*/ 110530 h 548680"/>
              <a:gd name="connsiteX4" fmla="*/ 9715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71598 w 9150347"/>
              <a:gd name="connsiteY2" fmla="*/ 91448 h 548680"/>
              <a:gd name="connsiteX3" fmla="*/ 9150347 w 9150347"/>
              <a:gd name="connsiteY3" fmla="*/ 11053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0530 h 548680"/>
              <a:gd name="connsiteX4" fmla="*/ 9137698 w 9150347"/>
              <a:gd name="connsiteY4" fmla="*/ 548680 h 548680"/>
              <a:gd name="connsiteX5" fmla="*/ 0 w 9150347"/>
              <a:gd name="connsiteY5" fmla="*/ 548680 h 548680"/>
              <a:gd name="connsiteX6" fmla="*/ 0 w 915034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56697"/>
              <a:gd name="connsiteY0" fmla="*/ 0 h 548680"/>
              <a:gd name="connsiteX1" fmla="*/ 880150 w 9156697"/>
              <a:gd name="connsiteY1" fmla="*/ 0 h 548680"/>
              <a:gd name="connsiteX2" fmla="*/ 984298 w 9156697"/>
              <a:gd name="connsiteY2" fmla="*/ 97798 h 548680"/>
              <a:gd name="connsiteX3" fmla="*/ 9156697 w 9156697"/>
              <a:gd name="connsiteY3" fmla="*/ 110530 h 548680"/>
              <a:gd name="connsiteX4" fmla="*/ 9137698 w 9156697"/>
              <a:gd name="connsiteY4" fmla="*/ 548680 h 548680"/>
              <a:gd name="connsiteX5" fmla="*/ 0 w 9156697"/>
              <a:gd name="connsiteY5" fmla="*/ 548680 h 548680"/>
              <a:gd name="connsiteX6" fmla="*/ 0 w 9156697"/>
              <a:gd name="connsiteY6" fmla="*/ 0 h 548680"/>
              <a:gd name="connsiteX0" fmla="*/ 0 w 9137698"/>
              <a:gd name="connsiteY0" fmla="*/ 0 h 548680"/>
              <a:gd name="connsiteX1" fmla="*/ 880150 w 9137698"/>
              <a:gd name="connsiteY1" fmla="*/ 0 h 548680"/>
              <a:gd name="connsiteX2" fmla="*/ 984298 w 9137698"/>
              <a:gd name="connsiteY2" fmla="*/ 97798 h 548680"/>
              <a:gd name="connsiteX3" fmla="*/ 9137647 w 9137698"/>
              <a:gd name="connsiteY3" fmla="*/ 123230 h 548680"/>
              <a:gd name="connsiteX4" fmla="*/ 9137698 w 9137698"/>
              <a:gd name="connsiteY4" fmla="*/ 548680 h 548680"/>
              <a:gd name="connsiteX5" fmla="*/ 0 w 9137698"/>
              <a:gd name="connsiteY5" fmla="*/ 548680 h 548680"/>
              <a:gd name="connsiteX6" fmla="*/ 0 w 9137698"/>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4298 w 9150347"/>
              <a:gd name="connsiteY2" fmla="*/ 97798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37698 w 9150347"/>
              <a:gd name="connsiteY4" fmla="*/ 548680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688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150347"/>
              <a:gd name="connsiteY0" fmla="*/ 0 h 548680"/>
              <a:gd name="connsiteX1" fmla="*/ 880150 w 9150347"/>
              <a:gd name="connsiteY1" fmla="*/ 0 h 548680"/>
              <a:gd name="connsiteX2" fmla="*/ 987103 w 9150347"/>
              <a:gd name="connsiteY2" fmla="*/ 106212 h 548680"/>
              <a:gd name="connsiteX3" fmla="*/ 9150347 w 9150347"/>
              <a:gd name="connsiteY3" fmla="*/ 111270 h 548680"/>
              <a:gd name="connsiteX4" fmla="*/ 9143308 w 9150347"/>
              <a:gd name="connsiteY4" fmla="*/ 545875 h 548680"/>
              <a:gd name="connsiteX5" fmla="*/ 0 w 9150347"/>
              <a:gd name="connsiteY5" fmla="*/ 548680 h 548680"/>
              <a:gd name="connsiteX6" fmla="*/ 0 w 9150347"/>
              <a:gd name="connsiteY6" fmla="*/ 0 h 548680"/>
              <a:gd name="connsiteX0" fmla="*/ 0 w 9420156"/>
              <a:gd name="connsiteY0" fmla="*/ 0 h 548680"/>
              <a:gd name="connsiteX1" fmla="*/ 1149959 w 9420156"/>
              <a:gd name="connsiteY1" fmla="*/ 0 h 548680"/>
              <a:gd name="connsiteX2" fmla="*/ 1256912 w 9420156"/>
              <a:gd name="connsiteY2" fmla="*/ 106212 h 548680"/>
              <a:gd name="connsiteX3" fmla="*/ 9420156 w 9420156"/>
              <a:gd name="connsiteY3" fmla="*/ 111270 h 548680"/>
              <a:gd name="connsiteX4" fmla="*/ 9413117 w 9420156"/>
              <a:gd name="connsiteY4" fmla="*/ 545875 h 548680"/>
              <a:gd name="connsiteX5" fmla="*/ 269809 w 9420156"/>
              <a:gd name="connsiteY5" fmla="*/ 548680 h 548680"/>
              <a:gd name="connsiteX6" fmla="*/ 0 w 9420156"/>
              <a:gd name="connsiteY6" fmla="*/ 0 h 548680"/>
              <a:gd name="connsiteX0" fmla="*/ 0 w 9420156"/>
              <a:gd name="connsiteY0" fmla="*/ 0 h 559462"/>
              <a:gd name="connsiteX1" fmla="*/ 1149959 w 9420156"/>
              <a:gd name="connsiteY1" fmla="*/ 0 h 559462"/>
              <a:gd name="connsiteX2" fmla="*/ 1256912 w 9420156"/>
              <a:gd name="connsiteY2" fmla="*/ 106212 h 559462"/>
              <a:gd name="connsiteX3" fmla="*/ 9420156 w 9420156"/>
              <a:gd name="connsiteY3" fmla="*/ 111270 h 559462"/>
              <a:gd name="connsiteX4" fmla="*/ 9413117 w 9420156"/>
              <a:gd name="connsiteY4" fmla="*/ 545875 h 559462"/>
              <a:gd name="connsiteX5" fmla="*/ 8177 w 9420156"/>
              <a:gd name="connsiteY5" fmla="*/ 559462 h 559462"/>
              <a:gd name="connsiteX6" fmla="*/ 0 w 9420156"/>
              <a:gd name="connsiteY6" fmla="*/ 0 h 559462"/>
              <a:gd name="connsiteX0" fmla="*/ 0 w 9420156"/>
              <a:gd name="connsiteY0" fmla="*/ 0 h 559462"/>
              <a:gd name="connsiteX1" fmla="*/ 1149959 w 9420156"/>
              <a:gd name="connsiteY1" fmla="*/ 0 h 559462"/>
              <a:gd name="connsiteX2" fmla="*/ 1256912 w 9420156"/>
              <a:gd name="connsiteY2" fmla="*/ 106212 h 559462"/>
              <a:gd name="connsiteX3" fmla="*/ 9420156 w 9420156"/>
              <a:gd name="connsiteY3" fmla="*/ 111270 h 559462"/>
              <a:gd name="connsiteX4" fmla="*/ 9413117 w 9420156"/>
              <a:gd name="connsiteY4" fmla="*/ 545875 h 559462"/>
              <a:gd name="connsiteX5" fmla="*/ 1 w 9420156"/>
              <a:gd name="connsiteY5" fmla="*/ 559462 h 559462"/>
              <a:gd name="connsiteX6" fmla="*/ 0 w 9420156"/>
              <a:gd name="connsiteY6" fmla="*/ 0 h 559462"/>
              <a:gd name="connsiteX0" fmla="*/ 0 w 9421293"/>
              <a:gd name="connsiteY0" fmla="*/ 0 h 567436"/>
              <a:gd name="connsiteX1" fmla="*/ 1149959 w 9421293"/>
              <a:gd name="connsiteY1" fmla="*/ 0 h 567436"/>
              <a:gd name="connsiteX2" fmla="*/ 1256912 w 9421293"/>
              <a:gd name="connsiteY2" fmla="*/ 106212 h 567436"/>
              <a:gd name="connsiteX3" fmla="*/ 9420156 w 9421293"/>
              <a:gd name="connsiteY3" fmla="*/ 111270 h 567436"/>
              <a:gd name="connsiteX4" fmla="*/ 9421293 w 9421293"/>
              <a:gd name="connsiteY4" fmla="*/ 567436 h 567436"/>
              <a:gd name="connsiteX5" fmla="*/ 1 w 9421293"/>
              <a:gd name="connsiteY5" fmla="*/ 559462 h 567436"/>
              <a:gd name="connsiteX6" fmla="*/ 0 w 9421293"/>
              <a:gd name="connsiteY6" fmla="*/ 0 h 5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93" h="567436">
                <a:moveTo>
                  <a:pt x="0" y="0"/>
                </a:moveTo>
                <a:lnTo>
                  <a:pt x="1149959" y="0"/>
                </a:lnTo>
                <a:lnTo>
                  <a:pt x="1256912" y="106212"/>
                </a:lnTo>
                <a:lnTo>
                  <a:pt x="9420156" y="111270"/>
                </a:lnTo>
                <a:cubicBezTo>
                  <a:pt x="9416636" y="481440"/>
                  <a:pt x="9421276" y="425619"/>
                  <a:pt x="9421293" y="567436"/>
                </a:cubicBezTo>
                <a:lnTo>
                  <a:pt x="1" y="559462"/>
                </a:lnTo>
                <a:cubicBezTo>
                  <a:pt x="1" y="372975"/>
                  <a:pt x="0" y="186487"/>
                  <a:pt x="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sp>
        <p:nvSpPr>
          <p:cNvPr id="2" name="Titelplatzhalter 1"/>
          <p:cNvSpPr>
            <a:spLocks noGrp="1"/>
          </p:cNvSpPr>
          <p:nvPr>
            <p:ph type="title"/>
          </p:nvPr>
        </p:nvSpPr>
        <p:spPr>
          <a:xfrm>
            <a:off x="0" y="376341"/>
            <a:ext cx="2154862" cy="380480"/>
          </a:xfrm>
          <a:prstGeom prst="rect">
            <a:avLst/>
          </a:prstGeom>
          <a:solidFill>
            <a:schemeClr val="bg1"/>
          </a:solidFill>
        </p:spPr>
        <p:txBody>
          <a:bodyPr vert="horz" wrap="none" lIns="0" tIns="36000" rIns="180000" bIns="36000" rtlCol="0" anchor="t">
            <a:spAutoFit/>
          </a:bodyPr>
          <a:lstStyle/>
          <a:p>
            <a:r>
              <a:rPr lang="de-DE" cap="all" baseline="0" dirty="0"/>
              <a:t>Überschrift</a:t>
            </a:r>
            <a:endParaRPr lang="de-DE" dirty="0"/>
          </a:p>
        </p:txBody>
      </p:sp>
      <p:sp>
        <p:nvSpPr>
          <p:cNvPr id="3" name="Textplatzhalter 2"/>
          <p:cNvSpPr>
            <a:spLocks noGrp="1"/>
          </p:cNvSpPr>
          <p:nvPr>
            <p:ph type="body" idx="1"/>
          </p:nvPr>
        </p:nvSpPr>
        <p:spPr>
          <a:xfrm>
            <a:off x="540000" y="1332000"/>
            <a:ext cx="8250054" cy="4896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0" name="Fußzeilenplatzhalter 19"/>
          <p:cNvSpPr>
            <a:spLocks noGrp="1"/>
          </p:cNvSpPr>
          <p:nvPr>
            <p:ph type="ftr" sz="quarter" idx="3"/>
          </p:nvPr>
        </p:nvSpPr>
        <p:spPr>
          <a:xfrm>
            <a:off x="0" y="115114"/>
            <a:ext cx="2073870" cy="226591"/>
          </a:xfrm>
          <a:prstGeom prst="rect">
            <a:avLst/>
          </a:prstGeom>
          <a:solidFill>
            <a:srgbClr val="92D050"/>
          </a:solidFill>
        </p:spPr>
        <p:txBody>
          <a:bodyPr vert="horz" wrap="none" lIns="0" tIns="36000" rIns="252000" bIns="36000" rtlCol="0" anchor="b">
            <a:spAutoFit/>
          </a:bodyPr>
          <a:lstStyle>
            <a:lvl1pPr marL="540000" algn="l">
              <a:defRPr sz="1000" cap="all" baseline="0">
                <a:solidFill>
                  <a:schemeClr val="bg1"/>
                </a:solidFill>
                <a:latin typeface="Calibri" pitchFamily="34" charset="0"/>
                <a:cs typeface="Calibri" pitchFamily="34" charset="0"/>
              </a:defRPr>
            </a:lvl1pPr>
          </a:lstStyle>
          <a:p>
            <a:r>
              <a:rPr lang="de-DE"/>
              <a:t>Green copy inc.</a:t>
            </a:r>
            <a:endParaRPr lang="de-DE" dirty="0"/>
          </a:p>
        </p:txBody>
      </p:sp>
      <p:sp>
        <p:nvSpPr>
          <p:cNvPr id="22" name="Foliennummernplatzhalter 5"/>
          <p:cNvSpPr>
            <a:spLocks noGrp="1"/>
          </p:cNvSpPr>
          <p:nvPr>
            <p:ph type="sldNum" sz="quarter" idx="4"/>
          </p:nvPr>
        </p:nvSpPr>
        <p:spPr>
          <a:xfrm>
            <a:off x="8386185" y="6579529"/>
            <a:ext cx="362279" cy="138499"/>
          </a:xfrm>
          <a:prstGeom prst="rect">
            <a:avLst/>
          </a:prstGeom>
        </p:spPr>
        <p:txBody>
          <a:bodyPr wrap="none" lIns="0" tIns="0" rIns="0" bIns="0">
            <a:spAutoFit/>
          </a:bodyPr>
          <a:lstStyle>
            <a:lvl1pPr algn="r">
              <a:defRPr sz="900" b="0">
                <a:solidFill>
                  <a:schemeClr val="bg1"/>
                </a:solidFill>
                <a:latin typeface="Georgia" pitchFamily="18" charset="0"/>
                <a:cs typeface="Calibri" pitchFamily="34" charset="0"/>
              </a:defRPr>
            </a:lvl1pPr>
          </a:lstStyle>
          <a:p>
            <a:r>
              <a:rPr lang="de-DE" dirty="0"/>
              <a:t># </a:t>
            </a:r>
            <a:fld id="{949B9628-8F08-4E60-A0A4-D7E4FB2B96B1}" type="slidenum">
              <a:rPr lang="de-DE" smtClean="0"/>
              <a:pPr/>
              <a:t>‹Nr.›</a:t>
            </a:fld>
            <a:endParaRPr lang="de-DE" dirty="0"/>
          </a:p>
        </p:txBody>
      </p:sp>
      <p:sp>
        <p:nvSpPr>
          <p:cNvPr id="23" name="Datumsplatzhalter 4"/>
          <p:cNvSpPr>
            <a:spLocks noGrp="1"/>
          </p:cNvSpPr>
          <p:nvPr>
            <p:ph type="dt" sz="half" idx="2"/>
          </p:nvPr>
        </p:nvSpPr>
        <p:spPr>
          <a:xfrm>
            <a:off x="540000" y="6602869"/>
            <a:ext cx="1195840" cy="138499"/>
          </a:xfrm>
          <a:prstGeom prst="rect">
            <a:avLst/>
          </a:prstGeom>
        </p:spPr>
        <p:txBody>
          <a:bodyPr wrap="none" lIns="0" tIns="0" rIns="0" bIns="0">
            <a:spAutoFit/>
          </a:bodyPr>
          <a:lstStyle>
            <a:lvl1pPr>
              <a:defRPr sz="900">
                <a:solidFill>
                  <a:schemeClr val="bg1"/>
                </a:solidFill>
                <a:latin typeface="Georgia" pitchFamily="18" charset="0"/>
                <a:cs typeface="Calibri" pitchFamily="34" charset="0"/>
              </a:defRPr>
            </a:lvl1pPr>
          </a:lstStyle>
          <a:p>
            <a:r>
              <a:rPr lang="de-DE" dirty="0"/>
              <a:t>Reutlingen,  09.11.2016</a:t>
            </a:r>
          </a:p>
        </p:txBody>
      </p:sp>
      <p:grpSp>
        <p:nvGrpSpPr>
          <p:cNvPr id="4" name="Gruppieren 3"/>
          <p:cNvGrpSpPr/>
          <p:nvPr userDrawn="1"/>
        </p:nvGrpSpPr>
        <p:grpSpPr>
          <a:xfrm>
            <a:off x="7308304" y="0"/>
            <a:ext cx="1481750" cy="758045"/>
            <a:chOff x="7308304" y="0"/>
            <a:chExt cx="1481750" cy="758045"/>
          </a:xfrm>
        </p:grpSpPr>
        <p:sp>
          <p:nvSpPr>
            <p:cNvPr id="12" name="Rechteck 11"/>
            <p:cNvSpPr/>
            <p:nvPr userDrawn="1"/>
          </p:nvSpPr>
          <p:spPr>
            <a:xfrm>
              <a:off x="7308304" y="0"/>
              <a:ext cx="1481750" cy="758045"/>
            </a:xfrm>
            <a:prstGeom prst="rect">
              <a:avLst/>
            </a:prstGeom>
            <a:solidFill>
              <a:schemeClr val="bg1"/>
            </a:solidFill>
            <a:ln>
              <a:noFill/>
            </a:ln>
            <a:effectLst>
              <a:outerShdw blurRad="177800" sx="94000" sy="94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3" name="Picture 4"/>
            <p:cNvPicPr>
              <a:picLocks noChangeAspect="1" noChangeArrowheads="1"/>
            </p:cNvPicPr>
            <p:nvPr userDrawn="1"/>
          </p:nvPicPr>
          <p:blipFill>
            <a:blip r:embed="rId15" cstate="print">
              <a:extLst>
                <a:ext uri="{28A0092B-C50C-407E-A947-70E740481C1C}">
                  <a14:useLocalDpi xmlns:a14="http://schemas.microsoft.com/office/drawing/2010/main" val="0"/>
                </a:ext>
              </a:extLst>
            </a:blip>
            <a:stretch>
              <a:fillRect/>
            </a:stretch>
          </p:blipFill>
          <p:spPr bwMode="auto">
            <a:xfrm>
              <a:off x="7515685" y="348168"/>
              <a:ext cx="1073652" cy="226707"/>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920450538"/>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50" r:id="rId3"/>
    <p:sldLayoutId id="2147483670" r:id="rId4"/>
    <p:sldLayoutId id="2147483664" r:id="rId5"/>
    <p:sldLayoutId id="2147483671" r:id="rId6"/>
    <p:sldLayoutId id="2147483662" r:id="rId7"/>
    <p:sldLayoutId id="2147483673" r:id="rId8"/>
    <p:sldLayoutId id="2147483665" r:id="rId9"/>
    <p:sldLayoutId id="2147483652" r:id="rId10"/>
    <p:sldLayoutId id="2147483653" r:id="rId11"/>
    <p:sldLayoutId id="2147483663" r:id="rId12"/>
    <p:sldLayoutId id="2147483668" r:id="rId13"/>
  </p:sldLayoutIdLst>
  <p:hf hdr="0"/>
  <p:txStyles>
    <p:titleStyle>
      <a:lvl1pPr marL="540000" algn="l" defTabSz="914400" rtl="0" eaLnBrk="1" latinLnBrk="0" hangingPunct="1">
        <a:spcBef>
          <a:spcPct val="0"/>
        </a:spcBef>
        <a:buNone/>
        <a:defRPr sz="2000" kern="1200" cap="all" baseline="0">
          <a:solidFill>
            <a:schemeClr val="tx1"/>
          </a:solidFill>
          <a:latin typeface="Calibri" pitchFamily="34" charset="0"/>
          <a:ea typeface="+mj-ea"/>
          <a:cs typeface="Calibri" pitchFamily="34" charset="0"/>
        </a:defRPr>
      </a:lvl1pPr>
    </p:titleStyle>
    <p:bodyStyle>
      <a:lvl1pPr marL="266700" indent="-266700" algn="l" defTabSz="914400" rtl="0" eaLnBrk="1" latinLnBrk="0" hangingPunct="1">
        <a:spcBef>
          <a:spcPct val="20000"/>
        </a:spcBef>
        <a:buClr>
          <a:srgbClr val="92D050"/>
        </a:buClr>
        <a:buFont typeface="Wingdings" pitchFamily="2" charset="2"/>
        <a:buChar char="§"/>
        <a:defRPr sz="2000" b="0" kern="1200">
          <a:solidFill>
            <a:schemeClr val="bg2">
              <a:lumMod val="25000"/>
            </a:schemeClr>
          </a:solidFill>
          <a:latin typeface="Calibri" pitchFamily="34" charset="0"/>
          <a:ea typeface="+mn-ea"/>
          <a:cs typeface="Calibri" pitchFamily="34" charset="0"/>
        </a:defRPr>
      </a:lvl1pPr>
      <a:lvl2pPr marL="542925" indent="-276225" algn="l" defTabSz="914400" rtl="0" eaLnBrk="1" latinLnBrk="0" hangingPunct="1">
        <a:spcBef>
          <a:spcPct val="20000"/>
        </a:spcBef>
        <a:buClr>
          <a:srgbClr val="92D050"/>
        </a:buClr>
        <a:buFont typeface="Wingdings" panose="05000000000000000000" pitchFamily="2" charset="2"/>
        <a:buChar char="§"/>
        <a:defRPr sz="1800" kern="1200">
          <a:solidFill>
            <a:schemeClr val="bg2">
              <a:lumMod val="25000"/>
            </a:schemeClr>
          </a:solidFill>
          <a:latin typeface="Calibri" pitchFamily="34" charset="0"/>
          <a:ea typeface="+mn-ea"/>
          <a:cs typeface="Calibri" pitchFamily="34" charset="0"/>
        </a:defRPr>
      </a:lvl2pPr>
      <a:lvl3pPr marL="809625" indent="-266700" algn="l" defTabSz="914400" rtl="0" eaLnBrk="1" latinLnBrk="0" hangingPunct="1">
        <a:spcBef>
          <a:spcPct val="20000"/>
        </a:spcBef>
        <a:buClr>
          <a:srgbClr val="92D050"/>
        </a:buClr>
        <a:buFont typeface="Wingdings" panose="05000000000000000000" pitchFamily="2" charset="2"/>
        <a:buChar char="§"/>
        <a:defRPr sz="1800" kern="1200">
          <a:solidFill>
            <a:schemeClr val="bg2">
              <a:lumMod val="25000"/>
            </a:schemeClr>
          </a:solidFill>
          <a:latin typeface="Calibri" pitchFamily="34" charset="0"/>
          <a:ea typeface="+mn-ea"/>
          <a:cs typeface="Calibri" pitchFamily="34" charset="0"/>
        </a:defRPr>
      </a:lvl3pPr>
      <a:lvl4pPr marL="1076325" indent="-266700" algn="l" defTabSz="914400" rtl="0" eaLnBrk="1" latinLnBrk="0" hangingPunct="1">
        <a:spcBef>
          <a:spcPct val="20000"/>
        </a:spcBef>
        <a:buClr>
          <a:srgbClr val="92D050"/>
        </a:buClr>
        <a:buFont typeface="Wingdings" panose="05000000000000000000" pitchFamily="2" charset="2"/>
        <a:buChar char="§"/>
        <a:defRPr sz="1800" kern="1200">
          <a:solidFill>
            <a:schemeClr val="bg2">
              <a:lumMod val="25000"/>
            </a:schemeClr>
          </a:solidFill>
          <a:latin typeface="Calibri" pitchFamily="34" charset="0"/>
          <a:ea typeface="+mn-ea"/>
          <a:cs typeface="Calibri" pitchFamily="34" charset="0"/>
        </a:defRPr>
      </a:lvl4pPr>
      <a:lvl5pPr marL="1339850" indent="-261938" algn="l" defTabSz="914400" rtl="0" eaLnBrk="1" latinLnBrk="0" hangingPunct="1">
        <a:spcBef>
          <a:spcPct val="20000"/>
        </a:spcBef>
        <a:buClr>
          <a:srgbClr val="92D050"/>
        </a:buClr>
        <a:buFont typeface="Wingdings" panose="05000000000000000000" pitchFamily="2" charset="2"/>
        <a:buChar char="§"/>
        <a:defRPr sz="1800" kern="1200">
          <a:solidFill>
            <a:schemeClr val="bg2">
              <a:lumMod val="25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9.pn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tiff"/><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tiff"/><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tiff"/><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0" y="3160598"/>
            <a:ext cx="2005000" cy="349702"/>
          </a:xfrm>
        </p:spPr>
        <p:txBody>
          <a:bodyPr/>
          <a:lstStyle/>
          <a:p>
            <a:r>
              <a:rPr lang="de-DE" dirty="0"/>
              <a:t>Vita </a:t>
            </a:r>
            <a:r>
              <a:rPr lang="de-DE" dirty="0" err="1"/>
              <a:t>Cena</a:t>
            </a:r>
            <a:endParaRPr lang="en-US" dirty="0"/>
          </a:p>
        </p:txBody>
      </p:sp>
      <p:sp>
        <p:nvSpPr>
          <p:cNvPr id="6" name="Untertitel 5"/>
          <p:cNvSpPr>
            <a:spLocks noGrp="1"/>
          </p:cNvSpPr>
          <p:nvPr>
            <p:ph type="subTitle" idx="1"/>
          </p:nvPr>
        </p:nvSpPr>
        <p:spPr>
          <a:xfrm>
            <a:off x="-1" y="3582308"/>
            <a:ext cx="5724342" cy="534368"/>
          </a:xfrm>
        </p:spPr>
        <p:txBody>
          <a:bodyPr/>
          <a:lstStyle/>
          <a:p>
            <a:r>
              <a:rPr lang="de-DE" dirty="0"/>
              <a:t>A </a:t>
            </a:r>
            <a:r>
              <a:rPr lang="de-DE" dirty="0" err="1"/>
              <a:t>new</a:t>
            </a:r>
            <a:r>
              <a:rPr lang="de-DE" dirty="0"/>
              <a:t> </a:t>
            </a:r>
            <a:r>
              <a:rPr lang="de-DE" dirty="0" err="1"/>
              <a:t>way</a:t>
            </a:r>
            <a:r>
              <a:rPr lang="de-DE" dirty="0"/>
              <a:t> </a:t>
            </a:r>
            <a:r>
              <a:rPr lang="de-DE" dirty="0" err="1"/>
              <a:t>to</a:t>
            </a:r>
            <a:r>
              <a:rPr lang="de-DE" dirty="0"/>
              <a:t> live </a:t>
            </a:r>
            <a:r>
              <a:rPr lang="de-DE" dirty="0" err="1"/>
              <a:t>healthy</a:t>
            </a:r>
            <a:endParaRPr lang="de-DE" dirty="0"/>
          </a:p>
        </p:txBody>
      </p:sp>
      <p:sp>
        <p:nvSpPr>
          <p:cNvPr id="7" name="Textplatzhalter 6"/>
          <p:cNvSpPr>
            <a:spLocks noGrp="1"/>
          </p:cNvSpPr>
          <p:nvPr>
            <p:ph type="body" sz="quarter" idx="10"/>
          </p:nvPr>
        </p:nvSpPr>
        <p:spPr/>
        <p:txBody>
          <a:bodyPr/>
          <a:lstStyle/>
          <a:p>
            <a:r>
              <a:rPr lang="en-US" dirty="0"/>
              <a:t>Simon </a:t>
            </a:r>
            <a:r>
              <a:rPr lang="en-US" dirty="0" err="1"/>
              <a:t>Bantle</a:t>
            </a:r>
            <a:r>
              <a:rPr lang="en-US" dirty="0"/>
              <a:t>, Andreas Hellmann, Moritz </a:t>
            </a:r>
            <a:r>
              <a:rPr lang="en-US" dirty="0" err="1"/>
              <a:t>Kornmeier</a:t>
            </a:r>
            <a:r>
              <a:rPr lang="en-US" dirty="0"/>
              <a:t>, Adrian </a:t>
            </a:r>
            <a:r>
              <a:rPr lang="en-US" dirty="0" err="1"/>
              <a:t>Reh</a:t>
            </a:r>
            <a:endParaRPr lang="en-US" dirty="0"/>
          </a:p>
          <a:p>
            <a:r>
              <a:rPr lang="en-US" dirty="0" err="1"/>
              <a:t>Porschearena</a:t>
            </a:r>
            <a:r>
              <a:rPr lang="en-US" dirty="0"/>
              <a:t> Stuttgart</a:t>
            </a:r>
          </a:p>
          <a:p>
            <a:r>
              <a:rPr lang="en-US" dirty="0"/>
              <a:t>15. November 2016</a:t>
            </a:r>
          </a:p>
        </p:txBody>
      </p:sp>
      <p:sp>
        <p:nvSpPr>
          <p:cNvPr id="9" name="Rechteck 8"/>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Tree>
    <p:extLst>
      <p:ext uri="{BB962C8B-B14F-4D97-AF65-F5344CB8AC3E}">
        <p14:creationId xmlns:p14="http://schemas.microsoft.com/office/powerpoint/2010/main" val="4056266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376341"/>
            <a:ext cx="2132164" cy="380480"/>
          </a:xfrm>
        </p:spPr>
        <p:txBody>
          <a:bodyPr/>
          <a:lstStyle/>
          <a:p>
            <a:r>
              <a:rPr lang="de-DE" dirty="0"/>
              <a:t>Smart MEAL</a:t>
            </a:r>
          </a:p>
        </p:txBody>
      </p:sp>
      <p:sp>
        <p:nvSpPr>
          <p:cNvPr id="6" name="Foliennummernplatzhalter 5"/>
          <p:cNvSpPr>
            <a:spLocks noGrp="1"/>
          </p:cNvSpPr>
          <p:nvPr>
            <p:ph type="sldNum" sz="quarter" idx="4"/>
          </p:nvPr>
        </p:nvSpPr>
        <p:spPr/>
        <p:txBody>
          <a:bodyPr/>
          <a:lstStyle/>
          <a:p>
            <a:r>
              <a:rPr lang="de-DE" dirty="0"/>
              <a:t># </a:t>
            </a:r>
            <a:fld id="{949B9628-8F08-4E60-A0A4-D7E4FB2B96B1}" type="slidenum">
              <a:rPr lang="de-DE" smtClean="0"/>
              <a:pPr/>
              <a:t>10</a:t>
            </a:fld>
            <a:endParaRPr lang="de-DE" dirty="0"/>
          </a:p>
        </p:txBody>
      </p:sp>
      <p:sp>
        <p:nvSpPr>
          <p:cNvPr id="10" name="Datumsplatzhalter 6"/>
          <p:cNvSpPr>
            <a:spLocks noGrp="1"/>
          </p:cNvSpPr>
          <p:nvPr>
            <p:ph type="dt" sz="half" idx="2"/>
          </p:nvPr>
        </p:nvSpPr>
        <p:spPr>
          <a:xfrm>
            <a:off x="540000" y="6602869"/>
            <a:ext cx="1195840" cy="138499"/>
          </a:xfrm>
        </p:spPr>
        <p:txBody>
          <a:bodyPr/>
          <a:lstStyle/>
          <a:p>
            <a:r>
              <a:rPr lang="de-DE" dirty="0"/>
              <a:t>Reutlingen,  09.11.2016</a:t>
            </a:r>
          </a:p>
        </p:txBody>
      </p:sp>
      <p:sp>
        <p:nvSpPr>
          <p:cNvPr id="12" name="Fußzeilenplatzhalter 4"/>
          <p:cNvSpPr>
            <a:spLocks noGrp="1"/>
          </p:cNvSpPr>
          <p:nvPr>
            <p:ph type="ftr" sz="quarter" idx="3"/>
          </p:nvPr>
        </p:nvSpPr>
        <p:spPr>
          <a:xfrm>
            <a:off x="0" y="115114"/>
            <a:ext cx="1357327" cy="226591"/>
          </a:xfrm>
        </p:spPr>
        <p:txBody>
          <a:bodyPr/>
          <a:lstStyle/>
          <a:p>
            <a:r>
              <a:rPr lang="de-DE" dirty="0"/>
              <a:t>VITA CENA</a:t>
            </a:r>
          </a:p>
        </p:txBody>
      </p:sp>
      <p:pic>
        <p:nvPicPr>
          <p:cNvPr id="13" name="Bild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304" y="-27384"/>
            <a:ext cx="1512168" cy="817058"/>
          </a:xfrm>
          <a:prstGeom prst="rect">
            <a:avLst/>
          </a:prstGeom>
        </p:spPr>
      </p:pic>
      <p:sp>
        <p:nvSpPr>
          <p:cNvPr id="11" name="Rechteck 10"/>
          <p:cNvSpPr/>
          <p:nvPr/>
        </p:nvSpPr>
        <p:spPr>
          <a:xfrm>
            <a:off x="6804248" y="-883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42213"/>
            <a:ext cx="1440160" cy="737362"/>
          </a:xfrm>
          <a:prstGeom prst="rect">
            <a:avLst/>
          </a:prstGeom>
        </p:spPr>
      </p:pic>
      <p:pic>
        <p:nvPicPr>
          <p:cNvPr id="1026" name="Picture 2" descr="http://www.ds-shanghai.net/uploads/pics/Neu_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589" y="1916832"/>
            <a:ext cx="5496545" cy="403996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p:cNvPicPr>
            <a:picLocks noChangeAspect="1"/>
          </p:cNvPicPr>
          <p:nvPr/>
        </p:nvPicPr>
        <p:blipFill>
          <a:blip r:embed="rId6"/>
          <a:stretch>
            <a:fillRect/>
          </a:stretch>
        </p:blipFill>
        <p:spPr>
          <a:xfrm rot="187132">
            <a:off x="3496426" y="4437856"/>
            <a:ext cx="628611" cy="838148"/>
          </a:xfrm>
          <a:prstGeom prst="rect">
            <a:avLst/>
          </a:prstGeom>
        </p:spPr>
      </p:pic>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6016" y="857754"/>
            <a:ext cx="5837715" cy="5837715"/>
          </a:xfrm>
          <a:prstGeom prst="rect">
            <a:avLst/>
          </a:prstGeom>
        </p:spPr>
      </p:pic>
    </p:spTree>
    <p:extLst>
      <p:ext uri="{BB962C8B-B14F-4D97-AF65-F5344CB8AC3E}">
        <p14:creationId xmlns:p14="http://schemas.microsoft.com/office/powerpoint/2010/main" val="3164120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376341"/>
            <a:ext cx="2132164" cy="380480"/>
          </a:xfrm>
        </p:spPr>
        <p:txBody>
          <a:bodyPr/>
          <a:lstStyle/>
          <a:p>
            <a:r>
              <a:rPr lang="de-DE" dirty="0"/>
              <a:t>Smart MEAL</a:t>
            </a:r>
          </a:p>
        </p:txBody>
      </p:sp>
      <p:sp>
        <p:nvSpPr>
          <p:cNvPr id="6" name="Foliennummernplatzhalter 5"/>
          <p:cNvSpPr>
            <a:spLocks noGrp="1"/>
          </p:cNvSpPr>
          <p:nvPr>
            <p:ph type="sldNum" sz="quarter" idx="4"/>
          </p:nvPr>
        </p:nvSpPr>
        <p:spPr/>
        <p:txBody>
          <a:bodyPr/>
          <a:lstStyle/>
          <a:p>
            <a:r>
              <a:rPr lang="de-DE" dirty="0"/>
              <a:t># </a:t>
            </a:r>
            <a:fld id="{949B9628-8F08-4E60-A0A4-D7E4FB2B96B1}" type="slidenum">
              <a:rPr lang="de-DE" smtClean="0"/>
              <a:pPr/>
              <a:t>11</a:t>
            </a:fld>
            <a:endParaRPr lang="de-DE" dirty="0"/>
          </a:p>
        </p:txBody>
      </p:sp>
      <p:sp>
        <p:nvSpPr>
          <p:cNvPr id="10" name="Datumsplatzhalter 6"/>
          <p:cNvSpPr>
            <a:spLocks noGrp="1"/>
          </p:cNvSpPr>
          <p:nvPr>
            <p:ph type="dt" sz="half" idx="2"/>
          </p:nvPr>
        </p:nvSpPr>
        <p:spPr>
          <a:xfrm>
            <a:off x="540000" y="6602869"/>
            <a:ext cx="1195840" cy="138499"/>
          </a:xfrm>
        </p:spPr>
        <p:txBody>
          <a:bodyPr/>
          <a:lstStyle/>
          <a:p>
            <a:r>
              <a:rPr lang="de-DE" dirty="0"/>
              <a:t>Reutlingen,  09.11.2016</a:t>
            </a:r>
          </a:p>
        </p:txBody>
      </p:sp>
      <p:sp>
        <p:nvSpPr>
          <p:cNvPr id="12" name="Fußzeilenplatzhalter 4"/>
          <p:cNvSpPr>
            <a:spLocks noGrp="1"/>
          </p:cNvSpPr>
          <p:nvPr>
            <p:ph type="ftr" sz="quarter" idx="3"/>
          </p:nvPr>
        </p:nvSpPr>
        <p:spPr>
          <a:xfrm>
            <a:off x="0" y="115114"/>
            <a:ext cx="1357327" cy="226591"/>
          </a:xfrm>
        </p:spPr>
        <p:txBody>
          <a:bodyPr/>
          <a:lstStyle/>
          <a:p>
            <a:r>
              <a:rPr lang="de-DE" dirty="0"/>
              <a:t>VITA CENA</a:t>
            </a:r>
          </a:p>
        </p:txBody>
      </p:sp>
      <p:pic>
        <p:nvPicPr>
          <p:cNvPr id="13" name="Bild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304" y="-27384"/>
            <a:ext cx="1512168" cy="817058"/>
          </a:xfrm>
          <a:prstGeom prst="rect">
            <a:avLst/>
          </a:prstGeom>
        </p:spPr>
      </p:pic>
      <p:sp>
        <p:nvSpPr>
          <p:cNvPr id="11" name="Rechteck 10"/>
          <p:cNvSpPr/>
          <p:nvPr/>
        </p:nvSpPr>
        <p:spPr>
          <a:xfrm>
            <a:off x="6804248" y="-883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42213"/>
            <a:ext cx="1440160" cy="737362"/>
          </a:xfrm>
          <a:prstGeom prst="rect">
            <a:avLst/>
          </a:prstGeom>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250" y="142213"/>
            <a:ext cx="7014159" cy="7014159"/>
          </a:xfrm>
          <a:prstGeom prst="rect">
            <a:avLst/>
          </a:prstGeom>
        </p:spPr>
      </p:pic>
      <p:sp>
        <p:nvSpPr>
          <p:cNvPr id="2" name="Textfeld 1"/>
          <p:cNvSpPr txBox="1"/>
          <p:nvPr/>
        </p:nvSpPr>
        <p:spPr>
          <a:xfrm>
            <a:off x="4152145" y="1484784"/>
            <a:ext cx="4608512" cy="3416320"/>
          </a:xfrm>
          <a:prstGeom prst="rect">
            <a:avLst/>
          </a:prstGeom>
          <a:noFill/>
        </p:spPr>
        <p:txBody>
          <a:bodyPr wrap="square" rtlCol="0">
            <a:spAutoFit/>
          </a:bodyPr>
          <a:lstStyle/>
          <a:p>
            <a:pPr marL="285750" indent="-285750">
              <a:buFont typeface="Arial" panose="020B0604020202020204" pitchFamily="34" charset="0"/>
              <a:buChar char="•"/>
            </a:pPr>
            <a:r>
              <a:rPr lang="de-DE" sz="2000" b="1" dirty="0">
                <a:solidFill>
                  <a:srgbClr val="008000"/>
                </a:solidFill>
              </a:rPr>
              <a:t>Bewertungen des Gerichts</a:t>
            </a:r>
          </a:p>
          <a:p>
            <a:pPr marL="285750" indent="-285750">
              <a:buFont typeface="Arial" panose="020B0604020202020204" pitchFamily="34" charset="0"/>
              <a:buChar char="•"/>
            </a:pPr>
            <a:endParaRPr lang="de-DE" sz="2000" b="1" dirty="0">
              <a:solidFill>
                <a:srgbClr val="008000"/>
              </a:solidFill>
            </a:endParaRPr>
          </a:p>
          <a:p>
            <a:pPr marL="285750" indent="-285750">
              <a:buFont typeface="Arial" panose="020B0604020202020204" pitchFamily="34" charset="0"/>
              <a:buChar char="•"/>
            </a:pPr>
            <a:r>
              <a:rPr lang="de-DE" sz="2000" b="1" dirty="0">
                <a:solidFill>
                  <a:srgbClr val="008000"/>
                </a:solidFill>
              </a:rPr>
              <a:t>Gästebewertungen auf Tagesbasis</a:t>
            </a:r>
          </a:p>
          <a:p>
            <a:pPr marL="285750" indent="-285750">
              <a:buFont typeface="Arial" panose="020B0604020202020204" pitchFamily="34" charset="0"/>
              <a:buChar char="•"/>
            </a:pPr>
            <a:endParaRPr lang="de-DE" sz="2000" b="1" dirty="0">
              <a:solidFill>
                <a:srgbClr val="008000"/>
              </a:solidFill>
            </a:endParaRPr>
          </a:p>
          <a:p>
            <a:pPr marL="285750" indent="-285750">
              <a:buFont typeface="Arial" panose="020B0604020202020204" pitchFamily="34" charset="0"/>
              <a:buChar char="•"/>
            </a:pPr>
            <a:r>
              <a:rPr lang="de-DE" sz="2000" b="1" dirty="0">
                <a:solidFill>
                  <a:srgbClr val="008000"/>
                </a:solidFill>
              </a:rPr>
              <a:t>Genaue Nährwertangaben</a:t>
            </a:r>
          </a:p>
          <a:p>
            <a:pPr marL="285750" indent="-285750">
              <a:buFont typeface="Arial" panose="020B0604020202020204" pitchFamily="34" charset="0"/>
              <a:buChar char="•"/>
            </a:pPr>
            <a:endParaRPr lang="de-DE" sz="2000" b="1" dirty="0">
              <a:solidFill>
                <a:srgbClr val="008000"/>
              </a:solidFill>
            </a:endParaRPr>
          </a:p>
          <a:p>
            <a:pPr marL="285750" indent="-285750">
              <a:buFont typeface="Arial" panose="020B0604020202020204" pitchFamily="34" charset="0"/>
              <a:buChar char="•"/>
            </a:pPr>
            <a:r>
              <a:rPr lang="de-DE" sz="2000" b="1" dirty="0">
                <a:solidFill>
                  <a:srgbClr val="008000"/>
                </a:solidFill>
              </a:rPr>
              <a:t>Informationen über Allergene</a:t>
            </a:r>
          </a:p>
          <a:p>
            <a:pPr marL="285750" indent="-285750">
              <a:buFont typeface="Arial" panose="020B0604020202020204" pitchFamily="34" charset="0"/>
              <a:buChar char="•"/>
            </a:pPr>
            <a:endParaRPr lang="de-DE" sz="2000" b="1" dirty="0">
              <a:solidFill>
                <a:srgbClr val="008000"/>
              </a:solidFill>
            </a:endParaRPr>
          </a:p>
          <a:p>
            <a:pPr marL="285750" indent="-285750">
              <a:buFont typeface="Arial" panose="020B0604020202020204" pitchFamily="34" charset="0"/>
              <a:buChar char="•"/>
            </a:pPr>
            <a:r>
              <a:rPr lang="de-DE" sz="2000" b="1" dirty="0">
                <a:solidFill>
                  <a:srgbClr val="008000"/>
                </a:solidFill>
              </a:rPr>
              <a:t>Warnung bei kritischen Allergenen</a:t>
            </a:r>
          </a:p>
          <a:p>
            <a:pPr marL="285750" indent="-285750">
              <a:buFont typeface="Arial" panose="020B0604020202020204" pitchFamily="34" charset="0"/>
              <a:buChar char="•"/>
            </a:pPr>
            <a:endParaRPr lang="de-DE" dirty="0">
              <a:solidFill>
                <a:srgbClr val="008000"/>
              </a:solidFill>
            </a:endParaRPr>
          </a:p>
          <a:p>
            <a:pPr marL="285750" indent="-285750">
              <a:buFont typeface="Arial" panose="020B0604020202020204" pitchFamily="34" charset="0"/>
              <a:buChar char="•"/>
            </a:pPr>
            <a:endParaRPr lang="de-DE" dirty="0">
              <a:solidFill>
                <a:srgbClr val="008000"/>
              </a:solidFill>
            </a:endParaRPr>
          </a:p>
        </p:txBody>
      </p:sp>
    </p:spTree>
    <p:extLst>
      <p:ext uri="{BB962C8B-B14F-4D97-AF65-F5344CB8AC3E}">
        <p14:creationId xmlns:p14="http://schemas.microsoft.com/office/powerpoint/2010/main" val="4284121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0" y="376341"/>
            <a:ext cx="2529708" cy="380480"/>
          </a:xfrm>
        </p:spPr>
        <p:txBody>
          <a:bodyPr/>
          <a:lstStyle/>
          <a:p>
            <a:r>
              <a:rPr lang="de-DE" dirty="0"/>
              <a:t>UNSERE KUNDEN</a:t>
            </a:r>
            <a:endParaRPr lang="en-US" dirty="0"/>
          </a:p>
        </p:txBody>
      </p:sp>
      <p:sp>
        <p:nvSpPr>
          <p:cNvPr id="4" name="Fußzeilenplatzhalter 3"/>
          <p:cNvSpPr>
            <a:spLocks noGrp="1"/>
          </p:cNvSpPr>
          <p:nvPr>
            <p:ph type="ftr" sz="quarter" idx="3"/>
          </p:nvPr>
        </p:nvSpPr>
        <p:spPr>
          <a:xfrm>
            <a:off x="0" y="115114"/>
            <a:ext cx="1357327" cy="226591"/>
          </a:xfrm>
          <a:solidFill>
            <a:srgbClr val="92D050"/>
          </a:solidFill>
        </p:spPr>
        <p:txBody>
          <a:bodyPr/>
          <a:lstStyle/>
          <a:p>
            <a:r>
              <a:rPr lang="de-DE" dirty="0"/>
              <a:t>VITA CENA</a:t>
            </a:r>
          </a:p>
        </p:txBody>
      </p:sp>
      <p:sp>
        <p:nvSpPr>
          <p:cNvPr id="5" name="Foliennummernplatzhalter 4"/>
          <p:cNvSpPr>
            <a:spLocks noGrp="1"/>
          </p:cNvSpPr>
          <p:nvPr>
            <p:ph type="sldNum" sz="quarter" idx="4"/>
          </p:nvPr>
        </p:nvSpPr>
        <p:spPr/>
        <p:txBody>
          <a:bodyPr/>
          <a:lstStyle/>
          <a:p>
            <a:r>
              <a:rPr lang="de-DE" dirty="0"/>
              <a:t># </a:t>
            </a:r>
            <a:fld id="{949B9628-8F08-4E60-A0A4-D7E4FB2B96B1}" type="slidenum">
              <a:rPr lang="de-DE" smtClean="0"/>
              <a:pPr/>
              <a:t>12</a:t>
            </a:fld>
            <a:endParaRPr lang="de-DE" dirty="0"/>
          </a:p>
        </p:txBody>
      </p:sp>
      <p:sp>
        <p:nvSpPr>
          <p:cNvPr id="8" name="Datumsplatzhalter 6"/>
          <p:cNvSpPr>
            <a:spLocks noGrp="1"/>
          </p:cNvSpPr>
          <p:nvPr>
            <p:ph type="dt" sz="half" idx="2"/>
          </p:nvPr>
        </p:nvSpPr>
        <p:spPr>
          <a:xfrm>
            <a:off x="540000" y="6602869"/>
            <a:ext cx="1195840" cy="138499"/>
          </a:xfrm>
        </p:spPr>
        <p:txBody>
          <a:bodyPr/>
          <a:lstStyle/>
          <a:p>
            <a:r>
              <a:rPr lang="de-DE" dirty="0"/>
              <a:t>Reutlingen,  09.11.2016</a:t>
            </a:r>
          </a:p>
        </p:txBody>
      </p:sp>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10" name="Rechteck 9"/>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
        <p:nvSpPr>
          <p:cNvPr id="2" name="Inhaltsplatzhalter 1"/>
          <p:cNvSpPr>
            <a:spLocks noGrp="1"/>
          </p:cNvSpPr>
          <p:nvPr>
            <p:ph idx="1"/>
          </p:nvPr>
        </p:nvSpPr>
        <p:spPr>
          <a:xfrm>
            <a:off x="225285" y="1424889"/>
            <a:ext cx="8250054" cy="4896000"/>
          </a:xfrm>
        </p:spPr>
        <p:txBody>
          <a:bodyPr/>
          <a:lstStyle/>
          <a:p>
            <a:r>
              <a:rPr lang="de-DE" dirty="0"/>
              <a:t>Firmenkantinen</a:t>
            </a:r>
          </a:p>
          <a:p>
            <a:endParaRPr lang="de-DE" dirty="0"/>
          </a:p>
          <a:p>
            <a:endParaRPr lang="de-DE" dirty="0"/>
          </a:p>
          <a:p>
            <a:r>
              <a:rPr lang="de-DE" dirty="0"/>
              <a:t>Schulkantinen</a:t>
            </a:r>
          </a:p>
          <a:p>
            <a:endParaRPr lang="de-DE" dirty="0"/>
          </a:p>
          <a:p>
            <a:endParaRPr lang="de-DE" dirty="0"/>
          </a:p>
          <a:p>
            <a:endParaRPr lang="de-DE" dirty="0"/>
          </a:p>
          <a:p>
            <a:r>
              <a:rPr lang="de-DE" dirty="0"/>
              <a:t>Universitätskantinen</a:t>
            </a:r>
          </a:p>
        </p:txBody>
      </p:sp>
      <p:pic>
        <p:nvPicPr>
          <p:cNvPr id="1026" name="Picture 2" descr="https://upload.wikimedia.org/wikipedia/commons/thumb/b/bf/Studentenwerk_T%C3%BCbingen-Hohenheim_logo.svg/686px-Studentenwerk_T%C3%BCbingen-Hohenheim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689" y="5101169"/>
            <a:ext cx="1008112" cy="1128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hreibnacht.files.wordpress.com/2013/02/logo-studentenwer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6205" y="5264912"/>
            <a:ext cx="1580265" cy="801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CH'S MAH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777" y="3407000"/>
            <a:ext cx="2092835" cy="8232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Bosch-brand.sv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693" y="1943312"/>
            <a:ext cx="2374133" cy="56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04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0" y="376341"/>
            <a:ext cx="1632668" cy="380480"/>
          </a:xfrm>
        </p:spPr>
        <p:txBody>
          <a:bodyPr/>
          <a:lstStyle/>
          <a:p>
            <a:r>
              <a:rPr lang="de-DE" dirty="0"/>
              <a:t>Technik</a:t>
            </a:r>
            <a:endParaRPr lang="en-US" dirty="0"/>
          </a:p>
        </p:txBody>
      </p:sp>
      <p:sp>
        <p:nvSpPr>
          <p:cNvPr id="4" name="Fußzeilenplatzhalter 3"/>
          <p:cNvSpPr>
            <a:spLocks noGrp="1"/>
          </p:cNvSpPr>
          <p:nvPr>
            <p:ph type="ftr" sz="quarter" idx="3"/>
          </p:nvPr>
        </p:nvSpPr>
        <p:spPr>
          <a:xfrm>
            <a:off x="0" y="115114"/>
            <a:ext cx="1357327" cy="226591"/>
          </a:xfrm>
          <a:solidFill>
            <a:srgbClr val="92D050"/>
          </a:solidFill>
        </p:spPr>
        <p:txBody>
          <a:bodyPr/>
          <a:lstStyle/>
          <a:p>
            <a:r>
              <a:rPr lang="de-DE" dirty="0"/>
              <a:t>VITA CENA</a:t>
            </a:r>
          </a:p>
        </p:txBody>
      </p:sp>
      <p:sp>
        <p:nvSpPr>
          <p:cNvPr id="5" name="Foliennummernplatzhalter 4"/>
          <p:cNvSpPr>
            <a:spLocks noGrp="1"/>
          </p:cNvSpPr>
          <p:nvPr>
            <p:ph type="sldNum" sz="quarter" idx="4"/>
          </p:nvPr>
        </p:nvSpPr>
        <p:spPr/>
        <p:txBody>
          <a:bodyPr/>
          <a:lstStyle/>
          <a:p>
            <a:r>
              <a:rPr lang="de-DE" dirty="0"/>
              <a:t># </a:t>
            </a:r>
            <a:fld id="{949B9628-8F08-4E60-A0A4-D7E4FB2B96B1}" type="slidenum">
              <a:rPr lang="de-DE" smtClean="0"/>
              <a:pPr/>
              <a:t>13</a:t>
            </a:fld>
            <a:endParaRPr lang="de-DE" dirty="0"/>
          </a:p>
        </p:txBody>
      </p:sp>
      <p:sp>
        <p:nvSpPr>
          <p:cNvPr id="8" name="Datumsplatzhalter 6"/>
          <p:cNvSpPr>
            <a:spLocks noGrp="1"/>
          </p:cNvSpPr>
          <p:nvPr>
            <p:ph type="dt" sz="half" idx="2"/>
          </p:nvPr>
        </p:nvSpPr>
        <p:spPr>
          <a:xfrm>
            <a:off x="540000" y="6602869"/>
            <a:ext cx="1195840" cy="138499"/>
          </a:xfrm>
        </p:spPr>
        <p:txBody>
          <a:bodyPr/>
          <a:lstStyle/>
          <a:p>
            <a:r>
              <a:rPr lang="de-DE" dirty="0"/>
              <a:t>Reutlingen,  09.11.2016</a:t>
            </a:r>
          </a:p>
        </p:txBody>
      </p:sp>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10" name="Rechteck 9"/>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pic>
        <p:nvPicPr>
          <p:cNvPr id="1026" name="Picture 2" descr="https://www.reichelt.de/bilder/web/xxl_ws/A300/RASPBERRY_PI_B_PLUS_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00" y="4913694"/>
            <a:ext cx="1454487" cy="909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ssets2.howtospendit.ft-static.com/images/17/94/bb/1794bb6d-9fe0-413c-ba75-939f8bb47f1e_three_eighty.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161" y="1028225"/>
            <a:ext cx="1161678" cy="11616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loudikon.de/wp-content/uploads/2015/11/9ce05ca72e129129dfb254dc94e7335e-origin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555" y="3846058"/>
            <a:ext cx="2232248" cy="6822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ibeaconstore.fr/media/catalog/product/cache/3/image/650x/040ec09b1e35df139433887a97daa66f/s/o/social_retail_product_fullres-edit-3.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161" y="2378445"/>
            <a:ext cx="1368152" cy="1368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2773803" y="1134327"/>
            <a:ext cx="6622926" cy="1077218"/>
          </a:xfrm>
          <a:prstGeom prst="rect">
            <a:avLst/>
          </a:prstGeom>
          <a:noFill/>
        </p:spPr>
        <p:txBody>
          <a:bodyPr wrap="square" rtlCol="0">
            <a:spAutoFit/>
          </a:bodyPr>
          <a:lstStyle/>
          <a:p>
            <a:r>
              <a:rPr lang="de-DE" sz="1600" dirty="0" err="1"/>
              <a:t>Fitnesstracker</a:t>
            </a:r>
            <a:endParaRPr lang="de-DE" sz="1600" dirty="0"/>
          </a:p>
          <a:p>
            <a:pPr marL="285750" indent="-285750">
              <a:buFont typeface="Arial" panose="020B0604020202020204" pitchFamily="34" charset="0"/>
              <a:buChar char="•"/>
            </a:pPr>
            <a:r>
              <a:rPr lang="de-DE" sz="1600" dirty="0"/>
              <a:t>Kalorienzähler</a:t>
            </a:r>
          </a:p>
          <a:p>
            <a:pPr marL="285750" indent="-285750">
              <a:buFont typeface="Arial" panose="020B0604020202020204" pitchFamily="34" charset="0"/>
              <a:buChar char="•"/>
            </a:pPr>
            <a:r>
              <a:rPr lang="de-DE" sz="1600" dirty="0" err="1"/>
              <a:t>Essenstracker</a:t>
            </a:r>
            <a:endParaRPr lang="de-DE" sz="1600" dirty="0"/>
          </a:p>
          <a:p>
            <a:pPr marL="285750" indent="-285750">
              <a:buFont typeface="Arial" panose="020B0604020202020204" pitchFamily="34" charset="0"/>
              <a:buChar char="•"/>
            </a:pPr>
            <a:r>
              <a:rPr lang="de-DE" sz="1600" dirty="0"/>
              <a:t>Schlafaufzeichnung</a:t>
            </a:r>
          </a:p>
        </p:txBody>
      </p:sp>
      <p:sp>
        <p:nvSpPr>
          <p:cNvPr id="18" name="Textfeld 17"/>
          <p:cNvSpPr txBox="1"/>
          <p:nvPr/>
        </p:nvSpPr>
        <p:spPr>
          <a:xfrm>
            <a:off x="2773803" y="2378445"/>
            <a:ext cx="6622926" cy="1077218"/>
          </a:xfrm>
          <a:prstGeom prst="rect">
            <a:avLst/>
          </a:prstGeom>
          <a:noFill/>
        </p:spPr>
        <p:txBody>
          <a:bodyPr wrap="square" rtlCol="0">
            <a:spAutoFit/>
          </a:bodyPr>
          <a:lstStyle/>
          <a:p>
            <a:r>
              <a:rPr lang="de-DE" sz="1600" dirty="0" err="1"/>
              <a:t>iBeacon</a:t>
            </a:r>
            <a:endParaRPr lang="de-DE" sz="1600" dirty="0"/>
          </a:p>
          <a:p>
            <a:pPr marL="285750" indent="-285750">
              <a:buFont typeface="Arial" panose="020B0604020202020204" pitchFamily="34" charset="0"/>
              <a:buChar char="•"/>
            </a:pPr>
            <a:r>
              <a:rPr lang="de-DE" sz="1600" dirty="0"/>
              <a:t>Sendemodule für Informationen</a:t>
            </a:r>
          </a:p>
          <a:p>
            <a:pPr marL="285750" indent="-285750">
              <a:buFont typeface="Arial" panose="020B0604020202020204" pitchFamily="34" charset="0"/>
              <a:buChar char="•"/>
            </a:pPr>
            <a:r>
              <a:rPr lang="de-DE" sz="1600" dirty="0"/>
              <a:t>Distanzbestimmung</a:t>
            </a:r>
          </a:p>
          <a:p>
            <a:pPr marL="285750" indent="-285750">
              <a:buFont typeface="Arial" panose="020B0604020202020204" pitchFamily="34" charset="0"/>
              <a:buChar char="•"/>
            </a:pPr>
            <a:r>
              <a:rPr lang="de-DE" sz="1600" dirty="0"/>
              <a:t>Bluetooth Low </a:t>
            </a:r>
            <a:r>
              <a:rPr lang="de-DE" sz="1600" dirty="0" err="1"/>
              <a:t>Enegery</a:t>
            </a:r>
            <a:endParaRPr lang="de-DE" sz="1600" dirty="0"/>
          </a:p>
        </p:txBody>
      </p:sp>
      <p:sp>
        <p:nvSpPr>
          <p:cNvPr id="19" name="Textfeld 18"/>
          <p:cNvSpPr txBox="1"/>
          <p:nvPr/>
        </p:nvSpPr>
        <p:spPr>
          <a:xfrm>
            <a:off x="2773803" y="3608063"/>
            <a:ext cx="6622926" cy="1077218"/>
          </a:xfrm>
          <a:prstGeom prst="rect">
            <a:avLst/>
          </a:prstGeom>
          <a:noFill/>
        </p:spPr>
        <p:txBody>
          <a:bodyPr wrap="square" rtlCol="0">
            <a:spAutoFit/>
          </a:bodyPr>
          <a:lstStyle/>
          <a:p>
            <a:r>
              <a:rPr lang="de-DE" sz="1600" dirty="0"/>
              <a:t>IBM </a:t>
            </a:r>
            <a:r>
              <a:rPr lang="de-DE" sz="1600" dirty="0" err="1"/>
              <a:t>Bluemix</a:t>
            </a:r>
            <a:endParaRPr lang="de-DE" sz="1600" dirty="0"/>
          </a:p>
          <a:p>
            <a:pPr marL="285750" indent="-285750">
              <a:buFont typeface="Arial" panose="020B0604020202020204" pitchFamily="34" charset="0"/>
              <a:buChar char="•"/>
            </a:pPr>
            <a:r>
              <a:rPr lang="de-DE" sz="1600" dirty="0"/>
              <a:t>Clouddienst</a:t>
            </a:r>
          </a:p>
          <a:p>
            <a:pPr marL="285750" indent="-285750">
              <a:buFont typeface="Arial" panose="020B0604020202020204" pitchFamily="34" charset="0"/>
              <a:buChar char="•"/>
            </a:pPr>
            <a:r>
              <a:rPr lang="de-DE" sz="1600" dirty="0"/>
              <a:t>Entwicklungsumgebung</a:t>
            </a:r>
          </a:p>
          <a:p>
            <a:pPr marL="285750" indent="-285750">
              <a:buFont typeface="Arial" panose="020B0604020202020204" pitchFamily="34" charset="0"/>
              <a:buChar char="•"/>
            </a:pPr>
            <a:r>
              <a:rPr lang="de-DE" sz="1600" dirty="0"/>
              <a:t>On-</a:t>
            </a:r>
            <a:r>
              <a:rPr lang="de-DE" sz="1600" dirty="0" err="1"/>
              <a:t>demand</a:t>
            </a:r>
            <a:endParaRPr lang="de-DE" sz="1600" dirty="0"/>
          </a:p>
        </p:txBody>
      </p:sp>
      <p:sp>
        <p:nvSpPr>
          <p:cNvPr id="20" name="Textfeld 19"/>
          <p:cNvSpPr txBox="1"/>
          <p:nvPr/>
        </p:nvSpPr>
        <p:spPr>
          <a:xfrm>
            <a:off x="2773803" y="4772305"/>
            <a:ext cx="6622926" cy="1077218"/>
          </a:xfrm>
          <a:prstGeom prst="rect">
            <a:avLst/>
          </a:prstGeom>
          <a:noFill/>
        </p:spPr>
        <p:txBody>
          <a:bodyPr wrap="square" rtlCol="0">
            <a:spAutoFit/>
          </a:bodyPr>
          <a:lstStyle/>
          <a:p>
            <a:r>
              <a:rPr lang="de-DE" sz="1600" dirty="0" err="1"/>
              <a:t>Raspberry</a:t>
            </a:r>
            <a:r>
              <a:rPr lang="de-DE" sz="1600" dirty="0"/>
              <a:t> Pi 3 </a:t>
            </a:r>
          </a:p>
          <a:p>
            <a:pPr marL="285750" indent="-285750">
              <a:buFont typeface="Arial" panose="020B0604020202020204" pitchFamily="34" charset="0"/>
              <a:buChar char="•"/>
            </a:pPr>
            <a:r>
              <a:rPr lang="de-DE" sz="1600" dirty="0" err="1"/>
              <a:t>Einplatinencomputer</a:t>
            </a:r>
            <a:endParaRPr lang="de-DE" sz="1600" dirty="0"/>
          </a:p>
          <a:p>
            <a:pPr marL="285750" indent="-285750">
              <a:buFont typeface="Arial" panose="020B0604020202020204" pitchFamily="34" charset="0"/>
              <a:buChar char="•"/>
            </a:pPr>
            <a:r>
              <a:rPr lang="de-DE" sz="1600" dirty="0"/>
              <a:t>Einsetzbar für </a:t>
            </a:r>
            <a:r>
              <a:rPr lang="de-DE" sz="1600" dirty="0" err="1"/>
              <a:t>IoT</a:t>
            </a:r>
            <a:endParaRPr lang="de-DE" sz="1600" dirty="0"/>
          </a:p>
          <a:p>
            <a:pPr marL="285750" indent="-285750">
              <a:buFont typeface="Arial" panose="020B0604020202020204" pitchFamily="34" charset="0"/>
              <a:buChar char="•"/>
            </a:pPr>
            <a:r>
              <a:rPr lang="de-DE" sz="1600"/>
              <a:t>Kostengünstig</a:t>
            </a:r>
            <a:endParaRPr lang="de-DE" sz="1600" dirty="0"/>
          </a:p>
        </p:txBody>
      </p:sp>
    </p:spTree>
    <p:extLst>
      <p:ext uri="{BB962C8B-B14F-4D97-AF65-F5344CB8AC3E}">
        <p14:creationId xmlns:p14="http://schemas.microsoft.com/office/powerpoint/2010/main" val="362940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0" y="376341"/>
            <a:ext cx="3485419" cy="380480"/>
          </a:xfrm>
        </p:spPr>
        <p:txBody>
          <a:bodyPr/>
          <a:lstStyle/>
          <a:p>
            <a:r>
              <a:rPr lang="de-DE" dirty="0"/>
              <a:t>Business Model </a:t>
            </a:r>
            <a:r>
              <a:rPr lang="de-DE" dirty="0" err="1"/>
              <a:t>Canvas</a:t>
            </a:r>
            <a:endParaRPr lang="de-DE" dirty="0"/>
          </a:p>
        </p:txBody>
      </p:sp>
      <p:sp>
        <p:nvSpPr>
          <p:cNvPr id="4" name="Fußzeilenplatzhalter 3"/>
          <p:cNvSpPr>
            <a:spLocks noGrp="1"/>
          </p:cNvSpPr>
          <p:nvPr>
            <p:ph type="ftr" sz="quarter" idx="3"/>
          </p:nvPr>
        </p:nvSpPr>
        <p:spPr>
          <a:xfrm>
            <a:off x="0" y="115114"/>
            <a:ext cx="1357327" cy="226591"/>
          </a:xfrm>
          <a:solidFill>
            <a:srgbClr val="92D050"/>
          </a:solidFill>
        </p:spPr>
        <p:txBody>
          <a:bodyPr/>
          <a:lstStyle/>
          <a:p>
            <a:r>
              <a:rPr lang="de-DE" dirty="0"/>
              <a:t>VITA CENA</a:t>
            </a:r>
          </a:p>
        </p:txBody>
      </p:sp>
      <p:sp>
        <p:nvSpPr>
          <p:cNvPr id="5" name="Foliennummernplatzhalter 4"/>
          <p:cNvSpPr>
            <a:spLocks noGrp="1"/>
          </p:cNvSpPr>
          <p:nvPr>
            <p:ph type="sldNum" sz="quarter" idx="4"/>
          </p:nvPr>
        </p:nvSpPr>
        <p:spPr/>
        <p:txBody>
          <a:bodyPr/>
          <a:lstStyle/>
          <a:p>
            <a:r>
              <a:rPr lang="de-DE" dirty="0"/>
              <a:t># </a:t>
            </a:r>
            <a:fld id="{949B9628-8F08-4E60-A0A4-D7E4FB2B96B1}" type="slidenum">
              <a:rPr lang="de-DE" smtClean="0"/>
              <a:pPr/>
              <a:t>14</a:t>
            </a:fld>
            <a:endParaRPr lang="de-DE" dirty="0"/>
          </a:p>
        </p:txBody>
      </p:sp>
      <p:sp>
        <p:nvSpPr>
          <p:cNvPr id="8" name="Datumsplatzhalter 6"/>
          <p:cNvSpPr>
            <a:spLocks noGrp="1"/>
          </p:cNvSpPr>
          <p:nvPr>
            <p:ph type="dt" sz="half" idx="2"/>
          </p:nvPr>
        </p:nvSpPr>
        <p:spPr>
          <a:xfrm>
            <a:off x="540000" y="6602869"/>
            <a:ext cx="1195840" cy="138499"/>
          </a:xfrm>
        </p:spPr>
        <p:txBody>
          <a:bodyPr/>
          <a:lstStyle/>
          <a:p>
            <a:r>
              <a:rPr lang="de-DE" dirty="0"/>
              <a:t>Reutlingen,  09.11.2016</a:t>
            </a:r>
          </a:p>
        </p:txBody>
      </p:sp>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10" name="Rechteck 9"/>
          <p:cNvSpPr/>
          <p:nvPr/>
        </p:nvSpPr>
        <p:spPr>
          <a:xfrm>
            <a:off x="6804248" y="13276"/>
            <a:ext cx="2016224" cy="888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388726" cy="711028"/>
          </a:xfrm>
          <a:prstGeom prst="rect">
            <a:avLst/>
          </a:prstGeom>
        </p:spPr>
      </p:pic>
      <p:pic>
        <p:nvPicPr>
          <p:cNvPr id="2" name="Inhaltsplatzhalter 1"/>
          <p:cNvPicPr>
            <a:picLocks noGrp="1" noChangeAspect="1"/>
          </p:cNvPicPr>
          <p:nvPr>
            <p:ph idx="1"/>
          </p:nvPr>
        </p:nvPicPr>
        <p:blipFill rotWithShape="1">
          <a:blip r:embed="rId5">
            <a:extLst>
              <a:ext uri="{28A0092B-C50C-407E-A947-70E740481C1C}">
                <a14:useLocalDpi xmlns:a14="http://schemas.microsoft.com/office/drawing/2010/main" val="0"/>
              </a:ext>
            </a:extLst>
          </a:blip>
          <a:srcRect t="9426"/>
          <a:stretch/>
        </p:blipFill>
        <p:spPr>
          <a:xfrm>
            <a:off x="36508" y="936323"/>
            <a:ext cx="8064896" cy="5478505"/>
          </a:xfrm>
        </p:spPr>
      </p:pic>
    </p:spTree>
    <p:extLst>
      <p:ext uri="{BB962C8B-B14F-4D97-AF65-F5344CB8AC3E}">
        <p14:creationId xmlns:p14="http://schemas.microsoft.com/office/powerpoint/2010/main" val="97347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0" y="376341"/>
            <a:ext cx="2742715" cy="380480"/>
          </a:xfrm>
        </p:spPr>
        <p:txBody>
          <a:bodyPr/>
          <a:lstStyle/>
          <a:p>
            <a:r>
              <a:rPr lang="de-DE" dirty="0"/>
              <a:t>Architektur MVP</a:t>
            </a:r>
            <a:endParaRPr lang="en-US" dirty="0"/>
          </a:p>
        </p:txBody>
      </p:sp>
      <p:sp>
        <p:nvSpPr>
          <p:cNvPr id="4" name="Fußzeilenplatzhalter 3"/>
          <p:cNvSpPr>
            <a:spLocks noGrp="1"/>
          </p:cNvSpPr>
          <p:nvPr>
            <p:ph type="ftr" sz="quarter" idx="3"/>
          </p:nvPr>
        </p:nvSpPr>
        <p:spPr>
          <a:xfrm>
            <a:off x="0" y="115114"/>
            <a:ext cx="1357327" cy="226591"/>
          </a:xfrm>
          <a:solidFill>
            <a:srgbClr val="92D050"/>
          </a:solidFill>
        </p:spPr>
        <p:txBody>
          <a:bodyPr/>
          <a:lstStyle/>
          <a:p>
            <a:r>
              <a:rPr lang="de-DE" dirty="0"/>
              <a:t>VITA CENA</a:t>
            </a:r>
          </a:p>
        </p:txBody>
      </p:sp>
      <p:sp>
        <p:nvSpPr>
          <p:cNvPr id="5" name="Foliennummernplatzhalter 4"/>
          <p:cNvSpPr>
            <a:spLocks noGrp="1"/>
          </p:cNvSpPr>
          <p:nvPr>
            <p:ph type="sldNum" sz="quarter" idx="4"/>
          </p:nvPr>
        </p:nvSpPr>
        <p:spPr/>
        <p:txBody>
          <a:bodyPr/>
          <a:lstStyle/>
          <a:p>
            <a:r>
              <a:rPr lang="de-DE" dirty="0"/>
              <a:t># </a:t>
            </a:r>
            <a:fld id="{949B9628-8F08-4E60-A0A4-D7E4FB2B96B1}" type="slidenum">
              <a:rPr lang="de-DE" smtClean="0"/>
              <a:pPr/>
              <a:t>15</a:t>
            </a:fld>
            <a:endParaRPr lang="de-DE" dirty="0"/>
          </a:p>
        </p:txBody>
      </p:sp>
      <p:sp>
        <p:nvSpPr>
          <p:cNvPr id="8" name="Datumsplatzhalter 6"/>
          <p:cNvSpPr>
            <a:spLocks noGrp="1"/>
          </p:cNvSpPr>
          <p:nvPr>
            <p:ph type="dt" sz="half" idx="2"/>
          </p:nvPr>
        </p:nvSpPr>
        <p:spPr>
          <a:xfrm>
            <a:off x="540000" y="6602869"/>
            <a:ext cx="1195840" cy="138499"/>
          </a:xfrm>
        </p:spPr>
        <p:txBody>
          <a:bodyPr/>
          <a:lstStyle/>
          <a:p>
            <a:r>
              <a:rPr lang="de-DE" dirty="0"/>
              <a:t>Reutlingen,  09.11.2016</a:t>
            </a:r>
          </a:p>
        </p:txBody>
      </p:sp>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10" name="Rechteck 9"/>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pic>
        <p:nvPicPr>
          <p:cNvPr id="1028" name="Picture 4" descr="http://assets2.howtospendit.ft-static.com/images/17/94/bb/1794bb6d-9fe0-413c-ba75-939f8bb47f1e_three_eigh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9689" y="4629428"/>
            <a:ext cx="1161678" cy="11616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loudikon.de/wp-content/uploads/2015/11/9ce05ca72e129129dfb254dc94e7335e-origin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4869160"/>
            <a:ext cx="2232248" cy="6822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ibeaconstore.fr/media/catalog/product/cache/3/image/650x/040ec09b1e35df139433887a97daa66f/s/o/social_retail_product_fullres-edit-3.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4208" y="1442080"/>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amsung galaxy s6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3568" y="1694316"/>
            <a:ext cx="1592332" cy="962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neioo.io/images/ibeacon-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8129" y="672259"/>
            <a:ext cx="845840" cy="102205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p:cNvCxnSpPr>
            <a:stCxn id="1032" idx="1"/>
            <a:endCxn id="2050" idx="3"/>
          </p:cNvCxnSpPr>
          <p:nvPr/>
        </p:nvCxnSpPr>
        <p:spPr>
          <a:xfrm flipH="1">
            <a:off x="2375900" y="2126156"/>
            <a:ext cx="40683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cxnSpLocks/>
          </p:cNvCxnSpPr>
          <p:nvPr/>
        </p:nvCxnSpPr>
        <p:spPr>
          <a:xfrm>
            <a:off x="890052" y="2715208"/>
            <a:ext cx="0" cy="21602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cxnSpLocks/>
          </p:cNvCxnSpPr>
          <p:nvPr/>
        </p:nvCxnSpPr>
        <p:spPr>
          <a:xfrm flipV="1">
            <a:off x="1518882" y="2656627"/>
            <a:ext cx="0" cy="22125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cxnSpLocks/>
          </p:cNvCxnSpPr>
          <p:nvPr/>
        </p:nvCxnSpPr>
        <p:spPr>
          <a:xfrm>
            <a:off x="2015716" y="2708921"/>
            <a:ext cx="0" cy="21602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cxnSpLocks/>
            <a:stCxn id="1030" idx="3"/>
            <a:endCxn id="1028" idx="1"/>
          </p:cNvCxnSpPr>
          <p:nvPr/>
        </p:nvCxnSpPr>
        <p:spPr>
          <a:xfrm flipV="1">
            <a:off x="3131840" y="5210267"/>
            <a:ext cx="354784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3647187" y="1774804"/>
            <a:ext cx="1561646" cy="338554"/>
          </a:xfrm>
          <a:prstGeom prst="rect">
            <a:avLst/>
          </a:prstGeom>
          <a:noFill/>
        </p:spPr>
        <p:txBody>
          <a:bodyPr wrap="none" rtlCol="0">
            <a:spAutoFit/>
          </a:bodyPr>
          <a:lstStyle/>
          <a:p>
            <a:r>
              <a:rPr lang="de-DE" sz="1600" dirty="0"/>
              <a:t>1. Senden der ID</a:t>
            </a:r>
          </a:p>
        </p:txBody>
      </p:sp>
      <p:sp>
        <p:nvSpPr>
          <p:cNvPr id="34" name="Textfeld 33"/>
          <p:cNvSpPr txBox="1"/>
          <p:nvPr/>
        </p:nvSpPr>
        <p:spPr>
          <a:xfrm>
            <a:off x="468705" y="2990760"/>
            <a:ext cx="430887" cy="1878399"/>
          </a:xfrm>
          <a:prstGeom prst="rect">
            <a:avLst/>
          </a:prstGeom>
          <a:noFill/>
        </p:spPr>
        <p:txBody>
          <a:bodyPr vert="vert270" wrap="none" rtlCol="0">
            <a:spAutoFit/>
          </a:bodyPr>
          <a:lstStyle/>
          <a:p>
            <a:r>
              <a:rPr lang="de-DE" sz="1600" dirty="0"/>
              <a:t>2. Abfrage des Essens</a:t>
            </a:r>
          </a:p>
        </p:txBody>
      </p:sp>
      <p:sp>
        <p:nvSpPr>
          <p:cNvPr id="35" name="Textfeld 34"/>
          <p:cNvSpPr txBox="1"/>
          <p:nvPr/>
        </p:nvSpPr>
        <p:spPr>
          <a:xfrm>
            <a:off x="1049738" y="2672146"/>
            <a:ext cx="430887" cy="2181495"/>
          </a:xfrm>
          <a:prstGeom prst="rect">
            <a:avLst/>
          </a:prstGeom>
          <a:noFill/>
        </p:spPr>
        <p:txBody>
          <a:bodyPr vert="vert270" wrap="none" rtlCol="0">
            <a:spAutoFit/>
          </a:bodyPr>
          <a:lstStyle/>
          <a:p>
            <a:r>
              <a:rPr lang="de-DE" sz="1600" dirty="0"/>
              <a:t>3. Übermitteln der Daten</a:t>
            </a:r>
          </a:p>
        </p:txBody>
      </p:sp>
      <p:sp>
        <p:nvSpPr>
          <p:cNvPr id="36" name="Textfeld 35"/>
          <p:cNvSpPr txBox="1"/>
          <p:nvPr/>
        </p:nvSpPr>
        <p:spPr>
          <a:xfrm>
            <a:off x="1580059" y="2617699"/>
            <a:ext cx="430887" cy="2250616"/>
          </a:xfrm>
          <a:prstGeom prst="rect">
            <a:avLst/>
          </a:prstGeom>
          <a:noFill/>
        </p:spPr>
        <p:txBody>
          <a:bodyPr vert="vert270" wrap="none" rtlCol="0">
            <a:spAutoFit/>
          </a:bodyPr>
          <a:lstStyle/>
          <a:p>
            <a:r>
              <a:rPr lang="de-DE" sz="1600" dirty="0"/>
              <a:t>4. Zu </a:t>
            </a:r>
            <a:r>
              <a:rPr lang="de-DE" sz="1600" dirty="0" err="1"/>
              <a:t>Jawbone</a:t>
            </a:r>
            <a:r>
              <a:rPr lang="de-DE" sz="1600" dirty="0"/>
              <a:t> hinzufügen</a:t>
            </a:r>
          </a:p>
        </p:txBody>
      </p:sp>
      <p:sp>
        <p:nvSpPr>
          <p:cNvPr id="37" name="Textfeld 36"/>
          <p:cNvSpPr txBox="1"/>
          <p:nvPr/>
        </p:nvSpPr>
        <p:spPr>
          <a:xfrm>
            <a:off x="3647187" y="4778426"/>
            <a:ext cx="2078454" cy="338554"/>
          </a:xfrm>
          <a:prstGeom prst="rect">
            <a:avLst/>
          </a:prstGeom>
          <a:noFill/>
        </p:spPr>
        <p:txBody>
          <a:bodyPr vert="horz" wrap="none" rtlCol="0">
            <a:spAutoFit/>
          </a:bodyPr>
          <a:lstStyle/>
          <a:p>
            <a:r>
              <a:rPr lang="de-DE" sz="1600" dirty="0"/>
              <a:t>5. Mahlzeit hinzufügen</a:t>
            </a:r>
          </a:p>
        </p:txBody>
      </p:sp>
    </p:spTree>
    <p:extLst>
      <p:ext uri="{BB962C8B-B14F-4D97-AF65-F5344CB8AC3E}">
        <p14:creationId xmlns:p14="http://schemas.microsoft.com/office/powerpoint/2010/main" val="3021711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0" y="376341"/>
            <a:ext cx="1225313" cy="380480"/>
          </a:xfrm>
        </p:spPr>
        <p:txBody>
          <a:bodyPr/>
          <a:lstStyle/>
          <a:p>
            <a:r>
              <a:rPr lang="de-DE" dirty="0"/>
              <a:t>MVP</a:t>
            </a:r>
            <a:endParaRPr lang="en-US" dirty="0"/>
          </a:p>
        </p:txBody>
      </p:sp>
      <p:sp>
        <p:nvSpPr>
          <p:cNvPr id="4" name="Fußzeilenplatzhalter 3"/>
          <p:cNvSpPr>
            <a:spLocks noGrp="1"/>
          </p:cNvSpPr>
          <p:nvPr>
            <p:ph type="ftr" sz="quarter" idx="3"/>
          </p:nvPr>
        </p:nvSpPr>
        <p:spPr>
          <a:xfrm>
            <a:off x="0" y="115114"/>
            <a:ext cx="1357327" cy="226591"/>
          </a:xfrm>
          <a:solidFill>
            <a:srgbClr val="92D050"/>
          </a:solidFill>
        </p:spPr>
        <p:txBody>
          <a:bodyPr/>
          <a:lstStyle/>
          <a:p>
            <a:r>
              <a:rPr lang="de-DE" dirty="0"/>
              <a:t>VITA CENA</a:t>
            </a:r>
          </a:p>
        </p:txBody>
      </p:sp>
      <p:sp>
        <p:nvSpPr>
          <p:cNvPr id="5" name="Foliennummernplatzhalter 4"/>
          <p:cNvSpPr>
            <a:spLocks noGrp="1"/>
          </p:cNvSpPr>
          <p:nvPr>
            <p:ph type="sldNum" sz="quarter" idx="4"/>
          </p:nvPr>
        </p:nvSpPr>
        <p:spPr/>
        <p:txBody>
          <a:bodyPr/>
          <a:lstStyle/>
          <a:p>
            <a:r>
              <a:rPr lang="de-DE" dirty="0"/>
              <a:t># </a:t>
            </a:r>
            <a:fld id="{949B9628-8F08-4E60-A0A4-D7E4FB2B96B1}" type="slidenum">
              <a:rPr lang="de-DE" smtClean="0"/>
              <a:pPr/>
              <a:t>16</a:t>
            </a:fld>
            <a:endParaRPr lang="de-DE" dirty="0"/>
          </a:p>
        </p:txBody>
      </p:sp>
      <p:sp>
        <p:nvSpPr>
          <p:cNvPr id="8" name="Datumsplatzhalter 6"/>
          <p:cNvSpPr>
            <a:spLocks noGrp="1"/>
          </p:cNvSpPr>
          <p:nvPr>
            <p:ph type="dt" sz="half" idx="2"/>
          </p:nvPr>
        </p:nvSpPr>
        <p:spPr>
          <a:xfrm>
            <a:off x="540000" y="6602869"/>
            <a:ext cx="1195840" cy="138499"/>
          </a:xfrm>
        </p:spPr>
        <p:txBody>
          <a:bodyPr/>
          <a:lstStyle/>
          <a:p>
            <a:r>
              <a:rPr lang="de-DE" dirty="0"/>
              <a:t>Reutlingen,  09.11.2016</a:t>
            </a:r>
          </a:p>
        </p:txBody>
      </p:sp>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10" name="Rechteck 9"/>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
        <p:nvSpPr>
          <p:cNvPr id="2" name="Inhaltsplatzhalter 1"/>
          <p:cNvSpPr>
            <a:spLocks noGrp="1"/>
          </p:cNvSpPr>
          <p:nvPr>
            <p:ph idx="1"/>
          </p:nvPr>
        </p:nvSpPr>
        <p:spPr>
          <a:xfrm>
            <a:off x="458934" y="1091192"/>
            <a:ext cx="8250054" cy="5192421"/>
          </a:xfrm>
        </p:spPr>
        <p:txBody>
          <a:bodyPr/>
          <a:lstStyle/>
          <a:p>
            <a:endParaRPr lang="en-US" dirty="0"/>
          </a:p>
          <a:p>
            <a:r>
              <a:rPr lang="en-US" dirty="0" err="1"/>
              <a:t>Mit</a:t>
            </a:r>
            <a:r>
              <a:rPr lang="en-US" dirty="0"/>
              <a:t> </a:t>
            </a:r>
            <a:r>
              <a:rPr lang="en-US" dirty="0" err="1"/>
              <a:t>Hilfe</a:t>
            </a:r>
            <a:r>
              <a:rPr lang="en-US" dirty="0"/>
              <a:t> von Beacons </a:t>
            </a:r>
            <a:r>
              <a:rPr lang="en-US" dirty="0" err="1"/>
              <a:t>können</a:t>
            </a:r>
            <a:r>
              <a:rPr lang="en-US" dirty="0"/>
              <a:t> </a:t>
            </a:r>
            <a:r>
              <a:rPr lang="en-US" dirty="0" err="1"/>
              <a:t>Mahlzeiten</a:t>
            </a:r>
            <a:r>
              <a:rPr lang="en-US" dirty="0"/>
              <a:t> </a:t>
            </a:r>
            <a:r>
              <a:rPr lang="en-US" dirty="0" err="1"/>
              <a:t>vorausgewählt</a:t>
            </a:r>
            <a:r>
              <a:rPr lang="en-US" dirty="0"/>
              <a:t> </a:t>
            </a:r>
            <a:r>
              <a:rPr lang="en-US" dirty="0" err="1"/>
              <a:t>werden</a:t>
            </a:r>
            <a:r>
              <a:rPr lang="en-US" dirty="0"/>
              <a:t>.</a:t>
            </a:r>
          </a:p>
          <a:p>
            <a:r>
              <a:rPr lang="en-US" dirty="0"/>
              <a:t>Die </a:t>
            </a:r>
            <a:r>
              <a:rPr lang="en-US" dirty="0" err="1"/>
              <a:t>ausgewählte</a:t>
            </a:r>
            <a:r>
              <a:rPr lang="en-US" dirty="0"/>
              <a:t> </a:t>
            </a:r>
            <a:r>
              <a:rPr lang="en-US" dirty="0" err="1"/>
              <a:t>Mahlzeit</a:t>
            </a:r>
            <a:r>
              <a:rPr lang="en-US" dirty="0"/>
              <a:t> </a:t>
            </a:r>
            <a:r>
              <a:rPr lang="en-US" dirty="0" err="1"/>
              <a:t>kann</a:t>
            </a:r>
            <a:r>
              <a:rPr lang="en-US" dirty="0"/>
              <a:t> </a:t>
            </a:r>
            <a:r>
              <a:rPr lang="en-US" dirty="0" err="1"/>
              <a:t>mittels</a:t>
            </a:r>
            <a:r>
              <a:rPr lang="en-US" dirty="0"/>
              <a:t> </a:t>
            </a:r>
            <a:r>
              <a:rPr lang="en-US" dirty="0" err="1"/>
              <a:t>Knopfdruck</a:t>
            </a:r>
            <a:r>
              <a:rPr lang="en-US" dirty="0"/>
              <a:t> an das Jawbone </a:t>
            </a:r>
            <a:r>
              <a:rPr lang="en-US" dirty="0" err="1"/>
              <a:t>gesendet</a:t>
            </a:r>
            <a:r>
              <a:rPr lang="en-US" dirty="0"/>
              <a:t> </a:t>
            </a:r>
            <a:r>
              <a:rPr lang="en-US" dirty="0" err="1"/>
              <a:t>werden</a:t>
            </a:r>
            <a:r>
              <a:rPr lang="en-US" dirty="0"/>
              <a:t>.</a:t>
            </a:r>
          </a:p>
          <a:p>
            <a:r>
              <a:rPr lang="en-US" dirty="0"/>
              <a:t>Die </a:t>
            </a:r>
            <a:r>
              <a:rPr lang="en-US" dirty="0" err="1"/>
              <a:t>Mahlzeiten</a:t>
            </a:r>
            <a:r>
              <a:rPr lang="en-US" dirty="0"/>
              <a:t> </a:t>
            </a:r>
            <a:r>
              <a:rPr lang="en-US" dirty="0" err="1"/>
              <a:t>werden</a:t>
            </a:r>
            <a:r>
              <a:rPr lang="en-US" dirty="0"/>
              <a:t> in </a:t>
            </a:r>
            <a:r>
              <a:rPr lang="en-US" dirty="0" err="1"/>
              <a:t>einer</a:t>
            </a:r>
            <a:r>
              <a:rPr lang="en-US" dirty="0"/>
              <a:t> </a:t>
            </a:r>
            <a:r>
              <a:rPr lang="en-US" dirty="0" err="1"/>
              <a:t>Datenbank</a:t>
            </a:r>
            <a:r>
              <a:rPr lang="en-US" dirty="0"/>
              <a:t> </a:t>
            </a:r>
            <a:r>
              <a:rPr lang="en-US" dirty="0" err="1"/>
              <a:t>gespeichert</a:t>
            </a:r>
            <a:r>
              <a:rPr lang="en-US" dirty="0"/>
              <a:t>, </a:t>
            </a:r>
            <a:r>
              <a:rPr lang="en-US" dirty="0" err="1"/>
              <a:t>ebenso</a:t>
            </a:r>
            <a:r>
              <a:rPr lang="en-US" dirty="0"/>
              <a:t> </a:t>
            </a:r>
            <a:r>
              <a:rPr lang="en-US" dirty="0" err="1"/>
              <a:t>wie</a:t>
            </a:r>
            <a:r>
              <a:rPr lang="en-US" dirty="0"/>
              <a:t> das Mapping von Beacon ID und </a:t>
            </a:r>
            <a:r>
              <a:rPr lang="en-US" dirty="0" err="1"/>
              <a:t>Mahlzeit</a:t>
            </a:r>
            <a:r>
              <a:rPr lang="en-US" dirty="0"/>
              <a:t>.</a:t>
            </a:r>
          </a:p>
        </p:txBody>
      </p:sp>
    </p:spTree>
    <p:extLst>
      <p:ext uri="{BB962C8B-B14F-4D97-AF65-F5344CB8AC3E}">
        <p14:creationId xmlns:p14="http://schemas.microsoft.com/office/powerpoint/2010/main" val="2271459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0" y="376341"/>
            <a:ext cx="1835737" cy="380480"/>
          </a:xfrm>
        </p:spPr>
        <p:txBody>
          <a:bodyPr/>
          <a:lstStyle/>
          <a:p>
            <a:r>
              <a:rPr lang="de-DE" dirty="0"/>
              <a:t>Strategie</a:t>
            </a:r>
          </a:p>
        </p:txBody>
      </p:sp>
      <p:sp>
        <p:nvSpPr>
          <p:cNvPr id="6" name="Foliennummernplatzhalter 5"/>
          <p:cNvSpPr>
            <a:spLocks noGrp="1"/>
          </p:cNvSpPr>
          <p:nvPr>
            <p:ph type="sldNum" sz="quarter" idx="4"/>
          </p:nvPr>
        </p:nvSpPr>
        <p:spPr/>
        <p:txBody>
          <a:bodyPr/>
          <a:lstStyle/>
          <a:p>
            <a:r>
              <a:rPr lang="de-DE" dirty="0"/>
              <a:t># </a:t>
            </a:r>
            <a:fld id="{949B9628-8F08-4E60-A0A4-D7E4FB2B96B1}" type="slidenum">
              <a:rPr lang="de-DE" smtClean="0"/>
              <a:pPr/>
              <a:t>17</a:t>
            </a:fld>
            <a:endParaRPr lang="de-DE" dirty="0"/>
          </a:p>
        </p:txBody>
      </p:sp>
      <p:sp>
        <p:nvSpPr>
          <p:cNvPr id="10" name="Datumsplatzhalter 6"/>
          <p:cNvSpPr>
            <a:spLocks noGrp="1"/>
          </p:cNvSpPr>
          <p:nvPr>
            <p:ph type="dt" sz="half" idx="2"/>
          </p:nvPr>
        </p:nvSpPr>
        <p:spPr>
          <a:xfrm>
            <a:off x="540000" y="6602869"/>
            <a:ext cx="918521" cy="138499"/>
          </a:xfrm>
        </p:spPr>
        <p:txBody>
          <a:bodyPr/>
          <a:lstStyle/>
          <a:p>
            <a:r>
              <a:rPr lang="de-DE"/>
              <a:t>Reutlingen,  24.10.2015</a:t>
            </a:r>
            <a:endParaRPr lang="de-DE" dirty="0"/>
          </a:p>
        </p:txBody>
      </p:sp>
      <p:sp>
        <p:nvSpPr>
          <p:cNvPr id="12" name="Fußzeilenplatzhalter 4"/>
          <p:cNvSpPr>
            <a:spLocks noGrp="1"/>
          </p:cNvSpPr>
          <p:nvPr>
            <p:ph type="ftr" sz="quarter" idx="3"/>
          </p:nvPr>
        </p:nvSpPr>
        <p:spPr>
          <a:xfrm>
            <a:off x="0" y="115114"/>
            <a:ext cx="1681134" cy="226591"/>
          </a:xfrm>
        </p:spPr>
        <p:txBody>
          <a:bodyPr/>
          <a:lstStyle/>
          <a:p>
            <a:r>
              <a:rPr lang="de-DE"/>
              <a:t>Green copy inc.</a:t>
            </a:r>
            <a:endParaRPr lang="de-DE" dirty="0"/>
          </a:p>
        </p:txBody>
      </p:sp>
      <p:pic>
        <p:nvPicPr>
          <p:cNvPr id="13" name="Bild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304" y="-27384"/>
            <a:ext cx="1512168" cy="817058"/>
          </a:xfrm>
          <a:prstGeom prst="rect">
            <a:avLst/>
          </a:prstGeom>
        </p:spPr>
      </p:pic>
      <p:sp>
        <p:nvSpPr>
          <p:cNvPr id="2" name="Textfeld 1"/>
          <p:cNvSpPr txBox="1"/>
          <p:nvPr/>
        </p:nvSpPr>
        <p:spPr>
          <a:xfrm>
            <a:off x="540000" y="2564904"/>
            <a:ext cx="8136904" cy="2323713"/>
          </a:xfrm>
          <a:prstGeom prst="rect">
            <a:avLst/>
          </a:prstGeom>
          <a:noFill/>
        </p:spPr>
        <p:txBody>
          <a:bodyPr wrap="square" rtlCol="0">
            <a:spAutoFit/>
          </a:bodyPr>
          <a:lstStyle/>
          <a:p>
            <a:pPr algn="just"/>
            <a:r>
              <a:rPr lang="de-DE" sz="2100" dirty="0">
                <a:solidFill>
                  <a:schemeClr val="bg1"/>
                </a:solidFill>
              </a:rPr>
              <a:t>„ ... kurzfristige Einbußen bei der Profitabilität werden in Kauf genommen um das Wachstum des Unternehmens zu beschleunigen und Marktanteile zu gewinnen, während langfristig die Marktführerschaft mit neuen, technologisch modernen und sauberen Produkten erreicht werden soll.“</a:t>
            </a:r>
            <a:endParaRPr lang="de-DE" sz="2000" dirty="0">
              <a:solidFill>
                <a:schemeClr val="bg1"/>
              </a:solidFill>
            </a:endParaRPr>
          </a:p>
          <a:p>
            <a:pPr algn="r"/>
            <a:r>
              <a:rPr lang="de-DE" sz="2000" i="1" dirty="0">
                <a:solidFill>
                  <a:schemeClr val="bg1"/>
                </a:solidFill>
              </a:rPr>
              <a:t>Tobias Frey – Finanzvorstand Green COPY Inc.</a:t>
            </a:r>
          </a:p>
          <a:p>
            <a:pPr algn="just"/>
            <a:endParaRPr lang="de-DE" sz="2000" i="1" dirty="0">
              <a:solidFill>
                <a:schemeClr val="bg1"/>
              </a:solidFill>
            </a:endParaRPr>
          </a:p>
        </p:txBody>
      </p:sp>
      <p:sp>
        <p:nvSpPr>
          <p:cNvPr id="8" name="Rechteck 7"/>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Tree>
    <p:extLst>
      <p:ext uri="{BB962C8B-B14F-4D97-AF65-F5344CB8AC3E}">
        <p14:creationId xmlns:p14="http://schemas.microsoft.com/office/powerpoint/2010/main" val="108678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a:xfrm>
            <a:off x="0" y="376341"/>
            <a:ext cx="5043345" cy="380480"/>
          </a:xfrm>
        </p:spPr>
        <p:txBody>
          <a:bodyPr/>
          <a:lstStyle/>
          <a:p>
            <a:r>
              <a:rPr lang="de-DE" dirty="0"/>
              <a:t>Strategische ziele und </a:t>
            </a:r>
            <a:r>
              <a:rPr lang="de-DE" dirty="0" err="1"/>
              <a:t>maßnahmen</a:t>
            </a:r>
            <a:endParaRPr lang="de-DE" dirty="0"/>
          </a:p>
        </p:txBody>
      </p:sp>
      <p:sp>
        <p:nvSpPr>
          <p:cNvPr id="5" name="Fußzeilenplatzhalter 4"/>
          <p:cNvSpPr>
            <a:spLocks noGrp="1"/>
          </p:cNvSpPr>
          <p:nvPr>
            <p:ph type="ftr" sz="quarter" idx="3"/>
          </p:nvPr>
        </p:nvSpPr>
        <p:spPr>
          <a:xfrm>
            <a:off x="0" y="115114"/>
            <a:ext cx="1713194" cy="226591"/>
          </a:xfrm>
        </p:spPr>
        <p:txBody>
          <a:bodyPr/>
          <a:lstStyle/>
          <a:p>
            <a:r>
              <a:rPr lang="de-DE" dirty="0"/>
              <a:t>Green </a:t>
            </a:r>
            <a:r>
              <a:rPr lang="de-DE" dirty="0" err="1"/>
              <a:t>copy</a:t>
            </a:r>
            <a:r>
              <a:rPr lang="de-DE" dirty="0"/>
              <a:t> </a:t>
            </a:r>
            <a:r>
              <a:rPr lang="de-DE" dirty="0" err="1"/>
              <a:t>inc.</a:t>
            </a:r>
            <a:endParaRPr lang="de-DE" dirty="0"/>
          </a:p>
        </p:txBody>
      </p:sp>
      <p:sp>
        <p:nvSpPr>
          <p:cNvPr id="6" name="Foliennummernplatzhalter 5"/>
          <p:cNvSpPr>
            <a:spLocks noGrp="1"/>
          </p:cNvSpPr>
          <p:nvPr>
            <p:ph type="sldNum" sz="quarter" idx="4"/>
          </p:nvPr>
        </p:nvSpPr>
        <p:spPr/>
        <p:txBody>
          <a:bodyPr/>
          <a:lstStyle/>
          <a:p>
            <a:r>
              <a:rPr lang="de-DE" dirty="0"/>
              <a:t># </a:t>
            </a:r>
            <a:fld id="{949B9628-8F08-4E60-A0A4-D7E4FB2B96B1}" type="slidenum">
              <a:rPr lang="de-DE" smtClean="0"/>
              <a:pPr/>
              <a:t>18</a:t>
            </a:fld>
            <a:endParaRPr lang="de-DE" dirty="0"/>
          </a:p>
        </p:txBody>
      </p:sp>
      <p:sp>
        <p:nvSpPr>
          <p:cNvPr id="13" name="Datumsplatzhalter 6"/>
          <p:cNvSpPr>
            <a:spLocks noGrp="1"/>
          </p:cNvSpPr>
          <p:nvPr>
            <p:ph type="dt" sz="half" idx="2"/>
          </p:nvPr>
        </p:nvSpPr>
        <p:spPr>
          <a:xfrm>
            <a:off x="540000" y="6602869"/>
            <a:ext cx="918521" cy="138499"/>
          </a:xfrm>
        </p:spPr>
        <p:txBody>
          <a:bodyPr/>
          <a:lstStyle/>
          <a:p>
            <a:r>
              <a:rPr lang="de-DE"/>
              <a:t>Reutlingen,  24.10.2015</a:t>
            </a:r>
            <a:endParaRPr lang="de-DE" dirty="0"/>
          </a:p>
        </p:txBody>
      </p:sp>
      <p:graphicFrame>
        <p:nvGraphicFramePr>
          <p:cNvPr id="3" name="Diagramm 2"/>
          <p:cNvGraphicFramePr/>
          <p:nvPr>
            <p:extLst>
              <p:ext uri="{D42A27DB-BD31-4B8C-83A1-F6EECF244321}">
                <p14:modId xmlns:p14="http://schemas.microsoft.com/office/powerpoint/2010/main" val="290525686"/>
              </p:ext>
            </p:extLst>
          </p:nvPr>
        </p:nvGraphicFramePr>
        <p:xfrm>
          <a:off x="415621" y="1084904"/>
          <a:ext cx="8312758" cy="4792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Bild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9" name="Rechteck 8"/>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Tree>
    <p:extLst>
      <p:ext uri="{BB962C8B-B14F-4D97-AF65-F5344CB8AC3E}">
        <p14:creationId xmlns:p14="http://schemas.microsoft.com/office/powerpoint/2010/main" val="258437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l="-29000" r="-29000"/>
          </a:stretch>
        </a:blipFill>
        <a:effectLst/>
      </p:bgPr>
    </p:bg>
    <p:spTree>
      <p:nvGrpSpPr>
        <p:cNvPr id="1" name=""/>
        <p:cNvGrpSpPr/>
        <p:nvPr/>
      </p:nvGrpSpPr>
      <p:grpSpPr>
        <a:xfrm>
          <a:off x="0" y="0"/>
          <a:ext cx="0" cy="0"/>
          <a:chOff x="0" y="0"/>
          <a:chExt cx="0" cy="0"/>
        </a:xfrm>
      </p:grpSpPr>
      <p:sp>
        <p:nvSpPr>
          <p:cNvPr id="2" name="Foliennummernplatzhalter 1"/>
          <p:cNvSpPr>
            <a:spLocks noGrp="1"/>
          </p:cNvSpPr>
          <p:nvPr>
            <p:ph type="sldNum" sz="quarter" idx="4"/>
          </p:nvPr>
        </p:nvSpPr>
        <p:spPr/>
        <p:txBody>
          <a:bodyPr/>
          <a:lstStyle/>
          <a:p>
            <a:r>
              <a:rPr lang="de-DE" dirty="0"/>
              <a:t># </a:t>
            </a:r>
            <a:fld id="{949B9628-8F08-4E60-A0A4-D7E4FB2B96B1}" type="slidenum">
              <a:rPr lang="de-DE" smtClean="0"/>
              <a:pPr/>
              <a:t>19</a:t>
            </a:fld>
            <a:endParaRPr lang="de-DE" dirty="0"/>
          </a:p>
        </p:txBody>
      </p:sp>
      <p:sp>
        <p:nvSpPr>
          <p:cNvPr id="4" name="Untertitel 3"/>
          <p:cNvSpPr>
            <a:spLocks noGrp="1"/>
          </p:cNvSpPr>
          <p:nvPr>
            <p:ph type="subTitle" idx="1"/>
          </p:nvPr>
        </p:nvSpPr>
        <p:spPr>
          <a:xfrm>
            <a:off x="-2" y="3582308"/>
            <a:ext cx="4271317" cy="534368"/>
          </a:xfrm>
        </p:spPr>
        <p:txBody>
          <a:bodyPr/>
          <a:lstStyle/>
          <a:p>
            <a:r>
              <a:rPr lang="de-DE" dirty="0"/>
              <a:t>Strategische ziele</a:t>
            </a:r>
          </a:p>
        </p:txBody>
      </p:sp>
      <p:sp>
        <p:nvSpPr>
          <p:cNvPr id="5" name="Titel 4"/>
          <p:cNvSpPr>
            <a:spLocks noGrp="1"/>
          </p:cNvSpPr>
          <p:nvPr>
            <p:ph type="ctrTitle"/>
          </p:nvPr>
        </p:nvSpPr>
        <p:spPr>
          <a:xfrm>
            <a:off x="0" y="3160598"/>
            <a:ext cx="1924978" cy="349702"/>
          </a:xfrm>
        </p:spPr>
        <p:txBody>
          <a:bodyPr/>
          <a:lstStyle/>
          <a:p>
            <a:r>
              <a:rPr lang="de-DE" dirty="0"/>
              <a:t>Ausblick</a:t>
            </a:r>
          </a:p>
        </p:txBody>
      </p:sp>
      <p:sp>
        <p:nvSpPr>
          <p:cNvPr id="6" name="Datumsplatzhalter 6"/>
          <p:cNvSpPr>
            <a:spLocks noGrp="1"/>
          </p:cNvSpPr>
          <p:nvPr>
            <p:ph type="dt" sz="half" idx="2"/>
          </p:nvPr>
        </p:nvSpPr>
        <p:spPr>
          <a:xfrm>
            <a:off x="540000" y="6602869"/>
            <a:ext cx="918521" cy="138499"/>
          </a:xfrm>
        </p:spPr>
        <p:txBody>
          <a:bodyPr/>
          <a:lstStyle/>
          <a:p>
            <a:r>
              <a:rPr lang="de-DE"/>
              <a:t>Reutlingen,  24.10.2015</a:t>
            </a:r>
            <a:endParaRPr lang="de-DE" dirty="0"/>
          </a:p>
        </p:txBody>
      </p:sp>
      <p:pic>
        <p:nvPicPr>
          <p:cNvPr id="7" name="Bild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8" name="Rechteck 7"/>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Tree>
    <p:extLst>
      <p:ext uri="{BB962C8B-B14F-4D97-AF65-F5344CB8AC3E}">
        <p14:creationId xmlns:p14="http://schemas.microsoft.com/office/powerpoint/2010/main" val="174105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0" y="376341"/>
            <a:ext cx="1619672" cy="380480"/>
          </a:xfrm>
        </p:spPr>
        <p:txBody>
          <a:bodyPr/>
          <a:lstStyle/>
          <a:p>
            <a:r>
              <a:rPr lang="de-DE" dirty="0"/>
              <a:t>AGENDA</a:t>
            </a:r>
          </a:p>
        </p:txBody>
      </p:sp>
      <p:sp>
        <p:nvSpPr>
          <p:cNvPr id="5" name="Fußzeilenplatzhalter 4"/>
          <p:cNvSpPr>
            <a:spLocks noGrp="1"/>
          </p:cNvSpPr>
          <p:nvPr>
            <p:ph type="ftr" sz="quarter" idx="3"/>
          </p:nvPr>
        </p:nvSpPr>
        <p:spPr>
          <a:xfrm>
            <a:off x="0" y="115114"/>
            <a:ext cx="1357327" cy="226591"/>
          </a:xfrm>
        </p:spPr>
        <p:txBody>
          <a:bodyPr/>
          <a:lstStyle/>
          <a:p>
            <a:r>
              <a:rPr lang="de-DE" dirty="0"/>
              <a:t>Vita </a:t>
            </a:r>
            <a:r>
              <a:rPr lang="de-DE" dirty="0" err="1"/>
              <a:t>cena</a:t>
            </a:r>
            <a:endParaRPr lang="de-DE" dirty="0"/>
          </a:p>
        </p:txBody>
      </p:sp>
      <p:sp>
        <p:nvSpPr>
          <p:cNvPr id="6" name="Foliennummernplatzhalter 5"/>
          <p:cNvSpPr>
            <a:spLocks noGrp="1"/>
          </p:cNvSpPr>
          <p:nvPr>
            <p:ph type="sldNum" sz="quarter" idx="4"/>
          </p:nvPr>
        </p:nvSpPr>
        <p:spPr/>
        <p:txBody>
          <a:bodyPr/>
          <a:lstStyle/>
          <a:p>
            <a:r>
              <a:rPr lang="de-DE" dirty="0"/>
              <a:t># </a:t>
            </a:r>
            <a:fld id="{949B9628-8F08-4E60-A0A4-D7E4FB2B96B1}" type="slidenum">
              <a:rPr lang="de-DE" smtClean="0"/>
              <a:pPr/>
              <a:t>2</a:t>
            </a:fld>
            <a:endParaRPr lang="de-DE" dirty="0"/>
          </a:p>
        </p:txBody>
      </p:sp>
      <p:sp>
        <p:nvSpPr>
          <p:cNvPr id="13" name="Datumsplatzhalter 6"/>
          <p:cNvSpPr>
            <a:spLocks noGrp="1"/>
          </p:cNvSpPr>
          <p:nvPr>
            <p:ph type="dt" sz="half" idx="2"/>
          </p:nvPr>
        </p:nvSpPr>
        <p:spPr>
          <a:xfrm>
            <a:off x="540000" y="6602869"/>
            <a:ext cx="1195840" cy="138499"/>
          </a:xfrm>
        </p:spPr>
        <p:txBody>
          <a:bodyPr/>
          <a:lstStyle/>
          <a:p>
            <a:r>
              <a:rPr lang="de-DE" dirty="0"/>
              <a:t>Reutlingen,  09.11.2016</a:t>
            </a:r>
          </a:p>
        </p:txBody>
      </p:sp>
      <p:grpSp>
        <p:nvGrpSpPr>
          <p:cNvPr id="25" name="Gruppieren 7"/>
          <p:cNvGrpSpPr/>
          <p:nvPr/>
        </p:nvGrpSpPr>
        <p:grpSpPr>
          <a:xfrm>
            <a:off x="-14289" y="978362"/>
            <a:ext cx="6603927" cy="576213"/>
            <a:chOff x="57023" y="1628801"/>
            <a:chExt cx="6041370" cy="576065"/>
          </a:xfrm>
          <a:solidFill>
            <a:srgbClr val="92D050"/>
          </a:solidFill>
        </p:grpSpPr>
        <p:sp>
          <p:nvSpPr>
            <p:cNvPr id="26" name="Gleichschenkliges Dreieck 25"/>
            <p:cNvSpPr/>
            <p:nvPr/>
          </p:nvSpPr>
          <p:spPr bwMode="auto">
            <a:xfrm rot="5400000">
              <a:off x="5562058" y="1668530"/>
              <a:ext cx="576064" cy="496607"/>
            </a:xfrm>
            <a:prstGeom prst="triangle">
              <a:avLst/>
            </a:prstGeom>
            <a:grpFill/>
            <a:ln w="9525" cap="flat" cmpd="sng" algn="ctr">
              <a:noFill/>
              <a:prstDash val="solid"/>
              <a:round/>
              <a:headEnd type="none" w="med" len="med"/>
              <a:tailEnd type="none" w="med" len="med"/>
            </a:ln>
            <a:effectLst/>
          </p:spPr>
          <p:txBody>
            <a:bodyPr/>
            <a:lstStyle/>
            <a:p>
              <a:pPr eaLnBrk="1" hangingPunct="1">
                <a:defRPr/>
              </a:pPr>
              <a:endParaRPr lang="de-DE">
                <a:latin typeface="Arial" charset="0"/>
              </a:endParaRPr>
            </a:p>
          </p:txBody>
        </p:sp>
        <p:sp>
          <p:nvSpPr>
            <p:cNvPr id="40" name="Rechteck 39"/>
            <p:cNvSpPr/>
            <p:nvPr/>
          </p:nvSpPr>
          <p:spPr bwMode="auto">
            <a:xfrm>
              <a:off x="57023" y="1628801"/>
              <a:ext cx="5544763" cy="576065"/>
            </a:xfrm>
            <a:prstGeom prst="rect">
              <a:avLst/>
            </a:prstGeom>
            <a:grpFill/>
            <a:ln w="9525" cap="flat" cmpd="sng" algn="ctr">
              <a:noFill/>
              <a:prstDash val="solid"/>
              <a:round/>
              <a:headEnd type="none" w="med" len="med"/>
              <a:tailEnd type="none" w="med" len="med"/>
            </a:ln>
            <a:effectLst/>
          </p:spPr>
          <p:txBody>
            <a:bodyPr anchor="ctr"/>
            <a:lstStyle/>
            <a:p>
              <a:pPr marL="85725" defTabSz="361950" eaLnBrk="1" hangingPunct="1">
                <a:defRPr/>
              </a:pPr>
              <a:r>
                <a:rPr lang="de-DE" dirty="0">
                  <a:solidFill>
                    <a:schemeClr val="bg1"/>
                  </a:solidFill>
                  <a:effectLst>
                    <a:outerShdw blurRad="38100" dist="38100" dir="2700000" algn="tl">
                      <a:srgbClr val="000000">
                        <a:alpha val="43137"/>
                      </a:srgbClr>
                    </a:outerShdw>
                  </a:effectLst>
                  <a:latin typeface="Arial" charset="0"/>
                </a:rPr>
                <a:t>1	VITA CENA</a:t>
              </a:r>
            </a:p>
          </p:txBody>
        </p:sp>
      </p:grpSp>
      <p:grpSp>
        <p:nvGrpSpPr>
          <p:cNvPr id="41" name="Gruppieren 16"/>
          <p:cNvGrpSpPr/>
          <p:nvPr/>
        </p:nvGrpSpPr>
        <p:grpSpPr>
          <a:xfrm>
            <a:off x="0" y="3111322"/>
            <a:ext cx="6588225" cy="576065"/>
            <a:chOff x="-108520" y="1628801"/>
            <a:chExt cx="6206913" cy="576065"/>
          </a:xfrm>
          <a:solidFill>
            <a:srgbClr val="92D050"/>
          </a:solidFill>
        </p:grpSpPr>
        <p:sp>
          <p:nvSpPr>
            <p:cNvPr id="42" name="Gleichschenkliges Dreieck 41"/>
            <p:cNvSpPr/>
            <p:nvPr/>
          </p:nvSpPr>
          <p:spPr bwMode="auto">
            <a:xfrm rot="5400000">
              <a:off x="5562058" y="1668530"/>
              <a:ext cx="576064" cy="496607"/>
            </a:xfrm>
            <a:prstGeom prst="triangle">
              <a:avLst/>
            </a:prstGeom>
            <a:grpFill/>
            <a:ln w="9525" cap="flat" cmpd="sng" algn="ctr">
              <a:noFill/>
              <a:prstDash val="solid"/>
              <a:round/>
              <a:headEnd type="none" w="med" len="med"/>
              <a:tailEnd type="none" w="med" len="med"/>
            </a:ln>
            <a:effectLst/>
          </p:spPr>
          <p:txBody>
            <a:bodyPr/>
            <a:lstStyle/>
            <a:p>
              <a:pPr eaLnBrk="1" hangingPunct="1">
                <a:defRPr/>
              </a:pPr>
              <a:endParaRPr lang="de-DE">
                <a:latin typeface="Arial" charset="0"/>
              </a:endParaRPr>
            </a:p>
          </p:txBody>
        </p:sp>
        <p:sp>
          <p:nvSpPr>
            <p:cNvPr id="43" name="Rechteck 42"/>
            <p:cNvSpPr/>
            <p:nvPr/>
          </p:nvSpPr>
          <p:spPr bwMode="auto">
            <a:xfrm>
              <a:off x="-108520" y="1628801"/>
              <a:ext cx="5710306" cy="576065"/>
            </a:xfrm>
            <a:prstGeom prst="rect">
              <a:avLst/>
            </a:prstGeom>
            <a:grpFill/>
            <a:ln w="9525" cap="flat" cmpd="sng" algn="ctr">
              <a:noFill/>
              <a:prstDash val="solid"/>
              <a:round/>
              <a:headEnd type="none" w="med" len="med"/>
              <a:tailEnd type="none" w="med" len="med"/>
            </a:ln>
            <a:effectLst/>
          </p:spPr>
          <p:txBody>
            <a:bodyPr anchor="ctr"/>
            <a:lstStyle/>
            <a:p>
              <a:pPr marL="85725" defTabSz="361950" eaLnBrk="1" hangingPunct="1">
                <a:defRPr/>
              </a:pPr>
              <a:r>
                <a:rPr lang="de-DE" dirty="0">
                  <a:solidFill>
                    <a:schemeClr val="bg1"/>
                  </a:solidFill>
                  <a:effectLst>
                    <a:outerShdw blurRad="38100" dist="38100" dir="2700000" algn="tl">
                      <a:srgbClr val="000000">
                        <a:alpha val="43137"/>
                      </a:srgbClr>
                    </a:outerShdw>
                  </a:effectLst>
                  <a:latin typeface="Arial" charset="0"/>
                </a:rPr>
                <a:t>2	Geschäftsmodell</a:t>
              </a:r>
            </a:p>
          </p:txBody>
        </p:sp>
      </p:grpSp>
      <p:grpSp>
        <p:nvGrpSpPr>
          <p:cNvPr id="44" name="Gruppieren 19"/>
          <p:cNvGrpSpPr/>
          <p:nvPr/>
        </p:nvGrpSpPr>
        <p:grpSpPr>
          <a:xfrm>
            <a:off x="-14289" y="5039162"/>
            <a:ext cx="6588225" cy="576065"/>
            <a:chOff x="-108520" y="1628801"/>
            <a:chExt cx="6206913" cy="576065"/>
          </a:xfrm>
          <a:solidFill>
            <a:srgbClr val="92D050"/>
          </a:solidFill>
        </p:grpSpPr>
        <p:sp>
          <p:nvSpPr>
            <p:cNvPr id="45" name="Gleichschenkliges Dreieck 44"/>
            <p:cNvSpPr/>
            <p:nvPr/>
          </p:nvSpPr>
          <p:spPr bwMode="auto">
            <a:xfrm rot="5400000">
              <a:off x="5562058" y="1668530"/>
              <a:ext cx="576064" cy="496607"/>
            </a:xfrm>
            <a:prstGeom prst="triangle">
              <a:avLst/>
            </a:prstGeom>
            <a:grpFill/>
            <a:ln w="9525" cap="flat" cmpd="sng" algn="ctr">
              <a:noFill/>
              <a:prstDash val="solid"/>
              <a:round/>
              <a:headEnd type="none" w="med" len="med"/>
              <a:tailEnd type="none" w="med" len="med"/>
            </a:ln>
            <a:effectLst/>
          </p:spPr>
          <p:txBody>
            <a:bodyPr/>
            <a:lstStyle/>
            <a:p>
              <a:pPr eaLnBrk="1" hangingPunct="1">
                <a:defRPr/>
              </a:pPr>
              <a:endParaRPr lang="de-DE">
                <a:latin typeface="Arial" charset="0"/>
              </a:endParaRPr>
            </a:p>
          </p:txBody>
        </p:sp>
        <p:sp>
          <p:nvSpPr>
            <p:cNvPr id="46" name="Rechteck 45"/>
            <p:cNvSpPr/>
            <p:nvPr/>
          </p:nvSpPr>
          <p:spPr bwMode="auto">
            <a:xfrm>
              <a:off x="-108520" y="1628801"/>
              <a:ext cx="5710306" cy="576065"/>
            </a:xfrm>
            <a:prstGeom prst="rect">
              <a:avLst/>
            </a:prstGeom>
            <a:grpFill/>
            <a:ln w="9525" cap="flat" cmpd="sng" algn="ctr">
              <a:noFill/>
              <a:prstDash val="solid"/>
              <a:round/>
              <a:headEnd type="none" w="med" len="med"/>
              <a:tailEnd type="none" w="med" len="med"/>
            </a:ln>
            <a:effectLst/>
          </p:spPr>
          <p:txBody>
            <a:bodyPr anchor="ctr"/>
            <a:lstStyle/>
            <a:p>
              <a:pPr marL="85725" defTabSz="361950" eaLnBrk="1" hangingPunct="1">
                <a:defRPr/>
              </a:pPr>
              <a:r>
                <a:rPr lang="de-DE" dirty="0">
                  <a:solidFill>
                    <a:schemeClr val="bg1"/>
                  </a:solidFill>
                  <a:effectLst>
                    <a:outerShdw blurRad="38100" dist="38100" dir="2700000" algn="tl">
                      <a:srgbClr val="000000">
                        <a:alpha val="43137"/>
                      </a:srgbClr>
                    </a:outerShdw>
                  </a:effectLst>
                  <a:latin typeface="Arial" charset="0"/>
                </a:rPr>
                <a:t>3	Ausblick</a:t>
              </a:r>
            </a:p>
          </p:txBody>
        </p:sp>
      </p:grpSp>
      <p:sp>
        <p:nvSpPr>
          <p:cNvPr id="47" name="Rechteck 1"/>
          <p:cNvSpPr>
            <a:spLocks noChangeArrowheads="1"/>
          </p:cNvSpPr>
          <p:nvPr/>
        </p:nvSpPr>
        <p:spPr bwMode="auto">
          <a:xfrm>
            <a:off x="-14288" y="1554574"/>
            <a:ext cx="6075398" cy="1442377"/>
          </a:xfrm>
          <a:prstGeom prst="rect">
            <a:avLst/>
          </a:pr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marL="88900">
              <a:defRPr b="1">
                <a:solidFill>
                  <a:schemeClr val="tx1"/>
                </a:solidFill>
                <a:latin typeface="Arial" panose="020B0604020202020204" pitchFamily="34" charset="0"/>
                <a:ea typeface="MS PGothic" panose="020B0600070205080204" pitchFamily="34" charset="-128"/>
              </a:defRPr>
            </a:lvl1pPr>
            <a:lvl2pPr marL="742950" indent="-285750">
              <a:defRPr b="1">
                <a:solidFill>
                  <a:schemeClr val="tx1"/>
                </a:solidFill>
                <a:latin typeface="Arial" panose="020B0604020202020204" pitchFamily="34" charset="0"/>
                <a:ea typeface="MS PGothic" panose="020B0600070205080204" pitchFamily="34" charset="-128"/>
              </a:defRPr>
            </a:lvl2pPr>
            <a:lvl3pPr marL="1143000" indent="-228600">
              <a:defRPr b="1">
                <a:solidFill>
                  <a:schemeClr val="tx1"/>
                </a:solidFill>
                <a:latin typeface="Arial" panose="020B0604020202020204" pitchFamily="34" charset="0"/>
                <a:ea typeface="MS PGothic" panose="020B0600070205080204" pitchFamily="34" charset="-128"/>
              </a:defRPr>
            </a:lvl3pPr>
            <a:lvl4pPr marL="1600200" indent="-228600">
              <a:defRPr b="1">
                <a:solidFill>
                  <a:schemeClr val="tx1"/>
                </a:solidFill>
                <a:latin typeface="Arial" panose="020B0604020202020204" pitchFamily="34" charset="0"/>
                <a:ea typeface="MS PGothic" panose="020B0600070205080204" pitchFamily="34" charset="-128"/>
              </a:defRPr>
            </a:lvl4pPr>
            <a:lvl5pPr marL="2057400" indent="-22860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eaLnBrk="1" hangingPunct="1">
              <a:lnSpc>
                <a:spcPct val="150000"/>
              </a:lnSpc>
            </a:pPr>
            <a:r>
              <a:rPr lang="de-DE" altLang="de-DE" sz="1600" dirty="0"/>
              <a:t>1.1	Problemstellung</a:t>
            </a:r>
          </a:p>
          <a:p>
            <a:pPr>
              <a:lnSpc>
                <a:spcPct val="150000"/>
              </a:lnSpc>
            </a:pPr>
            <a:r>
              <a:rPr lang="de-DE" altLang="de-DE" sz="1600" dirty="0"/>
              <a:t>1.2	Vita </a:t>
            </a:r>
            <a:r>
              <a:rPr lang="de-DE" altLang="de-DE" sz="1600" dirty="0" err="1"/>
              <a:t>Cena</a:t>
            </a:r>
            <a:r>
              <a:rPr lang="de-DE" altLang="de-DE" sz="1600" dirty="0"/>
              <a:t> App</a:t>
            </a:r>
          </a:p>
          <a:p>
            <a:pPr>
              <a:lnSpc>
                <a:spcPct val="150000"/>
              </a:lnSpc>
            </a:pPr>
            <a:r>
              <a:rPr lang="de-DE" altLang="de-DE" sz="1600" dirty="0"/>
              <a:t>1.3	Technische Umsetzung</a:t>
            </a:r>
          </a:p>
        </p:txBody>
      </p:sp>
      <p:sp>
        <p:nvSpPr>
          <p:cNvPr id="48" name="Rechteck 22"/>
          <p:cNvSpPr>
            <a:spLocks noChangeArrowheads="1"/>
          </p:cNvSpPr>
          <p:nvPr/>
        </p:nvSpPr>
        <p:spPr bwMode="auto">
          <a:xfrm>
            <a:off x="0" y="3686631"/>
            <a:ext cx="6046788" cy="1199133"/>
          </a:xfrm>
          <a:prstGeom prst="rect">
            <a:avLst/>
          </a:pr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marL="88900">
              <a:defRPr b="1">
                <a:solidFill>
                  <a:schemeClr val="tx1"/>
                </a:solidFill>
                <a:latin typeface="Arial" panose="020B0604020202020204" pitchFamily="34" charset="0"/>
                <a:ea typeface="MS PGothic" panose="020B0600070205080204" pitchFamily="34" charset="-128"/>
              </a:defRPr>
            </a:lvl1pPr>
            <a:lvl2pPr marL="742950" indent="-285750">
              <a:defRPr b="1">
                <a:solidFill>
                  <a:schemeClr val="tx1"/>
                </a:solidFill>
                <a:latin typeface="Arial" panose="020B0604020202020204" pitchFamily="34" charset="0"/>
                <a:ea typeface="MS PGothic" panose="020B0600070205080204" pitchFamily="34" charset="-128"/>
              </a:defRPr>
            </a:lvl2pPr>
            <a:lvl3pPr marL="1143000" indent="-228600">
              <a:defRPr b="1">
                <a:solidFill>
                  <a:schemeClr val="tx1"/>
                </a:solidFill>
                <a:latin typeface="Arial" panose="020B0604020202020204" pitchFamily="34" charset="0"/>
                <a:ea typeface="MS PGothic" panose="020B0600070205080204" pitchFamily="34" charset="-128"/>
              </a:defRPr>
            </a:lvl3pPr>
            <a:lvl4pPr marL="1600200" indent="-228600">
              <a:defRPr b="1">
                <a:solidFill>
                  <a:schemeClr val="tx1"/>
                </a:solidFill>
                <a:latin typeface="Arial" panose="020B0604020202020204" pitchFamily="34" charset="0"/>
                <a:ea typeface="MS PGothic" panose="020B0600070205080204" pitchFamily="34" charset="-128"/>
              </a:defRPr>
            </a:lvl4pPr>
            <a:lvl5pPr marL="2057400" indent="-22860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nSpc>
                <a:spcPct val="150000"/>
              </a:lnSpc>
            </a:pPr>
            <a:r>
              <a:rPr lang="de-DE" altLang="de-DE" sz="1600" dirty="0"/>
              <a:t>2.1	MVP</a:t>
            </a:r>
          </a:p>
          <a:p>
            <a:pPr>
              <a:lnSpc>
                <a:spcPct val="150000"/>
              </a:lnSpc>
            </a:pPr>
            <a:r>
              <a:rPr lang="de-DE" altLang="de-DE" sz="1600" dirty="0"/>
              <a:t>2.2	</a:t>
            </a:r>
            <a:r>
              <a:rPr lang="de-DE" sz="1600" dirty="0"/>
              <a:t>Business Model </a:t>
            </a:r>
            <a:r>
              <a:rPr lang="de-DE" sz="1600" dirty="0" err="1"/>
              <a:t>Canvas</a:t>
            </a:r>
            <a:endParaRPr lang="de-DE" altLang="de-DE" sz="1600" dirty="0"/>
          </a:p>
          <a:p>
            <a:pPr eaLnBrk="1" hangingPunct="1">
              <a:lnSpc>
                <a:spcPct val="150000"/>
              </a:lnSpc>
            </a:pPr>
            <a:r>
              <a:rPr lang="de-DE" altLang="de-DE" sz="1600" dirty="0"/>
              <a:t>2.3	Testphase </a:t>
            </a:r>
          </a:p>
        </p:txBody>
      </p:sp>
      <p:sp>
        <p:nvSpPr>
          <p:cNvPr id="49" name="Rechteck 23"/>
          <p:cNvSpPr>
            <a:spLocks noChangeArrowheads="1"/>
          </p:cNvSpPr>
          <p:nvPr/>
        </p:nvSpPr>
        <p:spPr bwMode="auto">
          <a:xfrm>
            <a:off x="-14255" y="5615157"/>
            <a:ext cx="6046754" cy="425107"/>
          </a:xfrm>
          <a:prstGeom prst="rect">
            <a:avLst/>
          </a:pr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marL="88900">
              <a:defRPr b="1">
                <a:solidFill>
                  <a:schemeClr val="tx1"/>
                </a:solidFill>
                <a:latin typeface="Arial" panose="020B0604020202020204" pitchFamily="34" charset="0"/>
                <a:ea typeface="MS PGothic" panose="020B0600070205080204" pitchFamily="34" charset="-128"/>
              </a:defRPr>
            </a:lvl1pPr>
            <a:lvl2pPr marL="742950" indent="-285750">
              <a:defRPr b="1">
                <a:solidFill>
                  <a:schemeClr val="tx1"/>
                </a:solidFill>
                <a:latin typeface="Arial" panose="020B0604020202020204" pitchFamily="34" charset="0"/>
                <a:ea typeface="MS PGothic" panose="020B0600070205080204" pitchFamily="34" charset="-128"/>
              </a:defRPr>
            </a:lvl2pPr>
            <a:lvl3pPr marL="1143000" indent="-228600">
              <a:defRPr b="1">
                <a:solidFill>
                  <a:schemeClr val="tx1"/>
                </a:solidFill>
                <a:latin typeface="Arial" panose="020B0604020202020204" pitchFamily="34" charset="0"/>
                <a:ea typeface="MS PGothic" panose="020B0600070205080204" pitchFamily="34" charset="-128"/>
              </a:defRPr>
            </a:lvl3pPr>
            <a:lvl4pPr marL="1600200" indent="-228600">
              <a:defRPr b="1">
                <a:solidFill>
                  <a:schemeClr val="tx1"/>
                </a:solidFill>
                <a:latin typeface="Arial" panose="020B0604020202020204" pitchFamily="34" charset="0"/>
                <a:ea typeface="MS PGothic" panose="020B0600070205080204" pitchFamily="34" charset="-128"/>
              </a:defRPr>
            </a:lvl4pPr>
            <a:lvl5pPr marL="2057400" indent="-22860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eaLnBrk="1" hangingPunct="1">
              <a:lnSpc>
                <a:spcPct val="150000"/>
              </a:lnSpc>
            </a:pPr>
            <a:r>
              <a:rPr lang="de-DE" altLang="de-DE" sz="1600" dirty="0"/>
              <a:t>3.1	Strategische Ziele</a:t>
            </a:r>
          </a:p>
        </p:txBody>
      </p:sp>
      <p:pic>
        <p:nvPicPr>
          <p:cNvPr id="19" name="Bild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20" name="Rechteck 19"/>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Tree>
    <p:extLst>
      <p:ext uri="{BB962C8B-B14F-4D97-AF65-F5344CB8AC3E}">
        <p14:creationId xmlns:p14="http://schemas.microsoft.com/office/powerpoint/2010/main" val="134679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anim calcmode="lin" valueType="num">
                                      <p:cBhvr>
                                        <p:cTn id="32" dur="1000" fill="hold"/>
                                        <p:tgtEl>
                                          <p:spTgt spid="49"/>
                                        </p:tgtEl>
                                        <p:attrNameLst>
                                          <p:attrName>ppt_x</p:attrName>
                                        </p:attrNameLst>
                                      </p:cBhvr>
                                      <p:tavLst>
                                        <p:tav tm="0">
                                          <p:val>
                                            <p:strVal val="#ppt_x"/>
                                          </p:val>
                                        </p:tav>
                                        <p:tav tm="100000">
                                          <p:val>
                                            <p:strVal val="#ppt_x"/>
                                          </p:val>
                                        </p:tav>
                                      </p:tavLst>
                                    </p:anim>
                                    <p:anim calcmode="lin" valueType="num">
                                      <p:cBhvr>
                                        <p:cTn id="33" dur="1000" fill="hold"/>
                                        <p:tgtEl>
                                          <p:spTgt spid="4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1000"/>
                                        <p:tgtEl>
                                          <p:spTgt spid="44"/>
                                        </p:tgtEl>
                                      </p:cBhvr>
                                    </p:animEffect>
                                    <p:anim calcmode="lin" valueType="num">
                                      <p:cBhvr>
                                        <p:cTn id="37" dur="1000" fill="hold"/>
                                        <p:tgtEl>
                                          <p:spTgt spid="44"/>
                                        </p:tgtEl>
                                        <p:attrNameLst>
                                          <p:attrName>ppt_x</p:attrName>
                                        </p:attrNameLst>
                                      </p:cBhvr>
                                      <p:tavLst>
                                        <p:tav tm="0">
                                          <p:val>
                                            <p:strVal val="#ppt_x"/>
                                          </p:val>
                                        </p:tav>
                                        <p:tav tm="100000">
                                          <p:val>
                                            <p:strVal val="#ppt_x"/>
                                          </p:val>
                                        </p:tav>
                                      </p:tavLst>
                                    </p:anim>
                                    <p:anim calcmode="lin" valueType="num">
                                      <p:cBhvr>
                                        <p:cTn id="3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1043608" y="1341439"/>
            <a:ext cx="7992888" cy="575393"/>
          </a:xfrm>
        </p:spPr>
        <p:txBody>
          <a:bodyPr/>
          <a:lstStyle/>
          <a:p>
            <a:r>
              <a:rPr lang="de-DE" sz="4000" dirty="0"/>
              <a:t>Think </a:t>
            </a:r>
            <a:r>
              <a:rPr lang="de-DE" sz="4000" dirty="0" err="1"/>
              <a:t>green</a:t>
            </a:r>
            <a:r>
              <a:rPr lang="de-DE" sz="4000" dirty="0"/>
              <a:t>!</a:t>
            </a:r>
          </a:p>
        </p:txBody>
      </p:sp>
      <p:sp>
        <p:nvSpPr>
          <p:cNvPr id="3" name="Inhaltsplatzhalter 2"/>
          <p:cNvSpPr>
            <a:spLocks noGrp="1"/>
          </p:cNvSpPr>
          <p:nvPr>
            <p:ph sz="half" idx="13"/>
          </p:nvPr>
        </p:nvSpPr>
        <p:spPr>
          <a:xfrm>
            <a:off x="540000" y="2204740"/>
            <a:ext cx="7992440" cy="4104580"/>
          </a:xfrm>
        </p:spPr>
        <p:txBody>
          <a:bodyPr/>
          <a:lstStyle/>
          <a:p>
            <a:r>
              <a:rPr lang="de-DE" dirty="0"/>
              <a:t>Herstell- und Selbstkosten von COPY 2 senken</a:t>
            </a:r>
          </a:p>
          <a:p>
            <a:r>
              <a:rPr lang="de-DE" dirty="0"/>
              <a:t>Von Fremd- zu Eigenproduktion</a:t>
            </a:r>
          </a:p>
          <a:p>
            <a:r>
              <a:rPr lang="de-DE" dirty="0"/>
              <a:t>COPY 3D am Markt </a:t>
            </a:r>
            <a:r>
              <a:rPr lang="de-DE" dirty="0" err="1"/>
              <a:t>plazieren</a:t>
            </a:r>
            <a:endParaRPr lang="de-DE" dirty="0"/>
          </a:p>
          <a:p>
            <a:endParaRPr lang="de-DE" dirty="0"/>
          </a:p>
          <a:p>
            <a:r>
              <a:rPr lang="de-DE" dirty="0"/>
              <a:t>Arbeitsplatzsicherung und neue Arbeitsplätze schaffen</a:t>
            </a:r>
          </a:p>
          <a:p>
            <a:r>
              <a:rPr lang="de-DE" dirty="0"/>
              <a:t>Fokus auf saubere, technologisch fortschrittliche Produktion und </a:t>
            </a:r>
            <a:r>
              <a:rPr lang="de-DE" dirty="0" err="1"/>
              <a:t>Produkportfolio</a:t>
            </a:r>
            <a:endParaRPr lang="de-DE" dirty="0"/>
          </a:p>
        </p:txBody>
      </p:sp>
      <p:sp>
        <p:nvSpPr>
          <p:cNvPr id="4" name="Titel 3"/>
          <p:cNvSpPr>
            <a:spLocks noGrp="1"/>
          </p:cNvSpPr>
          <p:nvPr>
            <p:ph type="title"/>
          </p:nvPr>
        </p:nvSpPr>
        <p:spPr>
          <a:xfrm>
            <a:off x="0" y="376341"/>
            <a:ext cx="2908145" cy="380480"/>
          </a:xfrm>
        </p:spPr>
        <p:txBody>
          <a:bodyPr/>
          <a:lstStyle/>
          <a:p>
            <a:r>
              <a:rPr lang="de-DE" dirty="0"/>
              <a:t>Strategische  ziele</a:t>
            </a:r>
          </a:p>
        </p:txBody>
      </p:sp>
      <p:sp>
        <p:nvSpPr>
          <p:cNvPr id="5" name="Foliennummernplatzhalter 4"/>
          <p:cNvSpPr>
            <a:spLocks noGrp="1"/>
          </p:cNvSpPr>
          <p:nvPr>
            <p:ph type="sldNum" sz="quarter" idx="4"/>
          </p:nvPr>
        </p:nvSpPr>
        <p:spPr/>
        <p:txBody>
          <a:bodyPr/>
          <a:lstStyle/>
          <a:p>
            <a:r>
              <a:rPr lang="de-DE"/>
              <a:t># </a:t>
            </a:r>
            <a:fld id="{949B9628-8F08-4E60-A0A4-D7E4FB2B96B1}" type="slidenum">
              <a:rPr lang="de-DE" smtClean="0"/>
              <a:pPr/>
              <a:t>20</a:t>
            </a:fld>
            <a:endParaRPr lang="de-DE" dirty="0"/>
          </a:p>
        </p:txBody>
      </p:sp>
      <p:sp>
        <p:nvSpPr>
          <p:cNvPr id="6" name="Datumsplatzhalter 5"/>
          <p:cNvSpPr>
            <a:spLocks noGrp="1"/>
          </p:cNvSpPr>
          <p:nvPr>
            <p:ph type="dt" sz="half" idx="2"/>
          </p:nvPr>
        </p:nvSpPr>
        <p:spPr/>
        <p:txBody>
          <a:bodyPr/>
          <a:lstStyle/>
          <a:p>
            <a:r>
              <a:rPr lang="de-DE"/>
              <a:t>Reutlingen,  24.10.2015</a:t>
            </a:r>
            <a:endParaRPr lang="de-DE" dirty="0"/>
          </a:p>
        </p:txBody>
      </p:sp>
      <p:sp>
        <p:nvSpPr>
          <p:cNvPr id="7" name="Fußzeilenplatzhalter 6"/>
          <p:cNvSpPr>
            <a:spLocks noGrp="1"/>
          </p:cNvSpPr>
          <p:nvPr>
            <p:ph type="ftr" sz="quarter" idx="3"/>
          </p:nvPr>
        </p:nvSpPr>
        <p:spPr>
          <a:xfrm>
            <a:off x="0" y="115114"/>
            <a:ext cx="1713194" cy="226591"/>
          </a:xfrm>
        </p:spPr>
        <p:txBody>
          <a:bodyPr/>
          <a:lstStyle/>
          <a:p>
            <a:r>
              <a:rPr lang="de-DE" dirty="0"/>
              <a:t>Green </a:t>
            </a:r>
            <a:r>
              <a:rPr lang="de-DE" dirty="0" err="1"/>
              <a:t>copy</a:t>
            </a:r>
            <a:r>
              <a:rPr lang="de-DE" dirty="0"/>
              <a:t> </a:t>
            </a:r>
            <a:r>
              <a:rPr lang="de-DE" dirty="0" err="1"/>
              <a:t>inc.</a:t>
            </a:r>
            <a:endParaRPr lang="de-DE" dirty="0"/>
          </a:p>
        </p:txBody>
      </p:sp>
      <p:pic>
        <p:nvPicPr>
          <p:cNvPr id="8" name="Bil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pic>
        <p:nvPicPr>
          <p:cNvPr id="9" name="Bild 8"/>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8876" r="16090" b="23957"/>
          <a:stretch/>
        </p:blipFill>
        <p:spPr>
          <a:xfrm>
            <a:off x="251520" y="1412776"/>
            <a:ext cx="864097" cy="545923"/>
          </a:xfrm>
          <a:prstGeom prst="rect">
            <a:avLst/>
          </a:prstGeom>
        </p:spPr>
      </p:pic>
      <p:sp>
        <p:nvSpPr>
          <p:cNvPr id="10" name="Rechteck 9"/>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Tree>
    <p:extLst>
      <p:ext uri="{BB962C8B-B14F-4D97-AF65-F5344CB8AC3E}">
        <p14:creationId xmlns:p14="http://schemas.microsoft.com/office/powerpoint/2010/main" val="182804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p:cNvSpPr>
            <a:spLocks noGrp="1"/>
          </p:cNvSpPr>
          <p:nvPr>
            <p:ph type="body" idx="1"/>
          </p:nvPr>
        </p:nvSpPr>
        <p:spPr/>
        <p:txBody>
          <a:bodyPr/>
          <a:lstStyle/>
          <a:p>
            <a:r>
              <a:rPr lang="de-DE" dirty="0"/>
              <a:t>VITA CENA</a:t>
            </a:r>
          </a:p>
        </p:txBody>
      </p:sp>
      <p:sp>
        <p:nvSpPr>
          <p:cNvPr id="14" name="Inhaltsplatzhalter 13"/>
          <p:cNvSpPr>
            <a:spLocks noGrp="1"/>
          </p:cNvSpPr>
          <p:nvPr>
            <p:ph sz="half" idx="13"/>
          </p:nvPr>
        </p:nvSpPr>
        <p:spPr/>
        <p:txBody>
          <a:bodyPr/>
          <a:lstStyle/>
          <a:p>
            <a:pPr marL="0" indent="0">
              <a:lnSpc>
                <a:spcPts val="2400"/>
              </a:lnSpc>
              <a:spcAft>
                <a:spcPts val="1200"/>
              </a:spcAft>
              <a:buNone/>
            </a:pPr>
            <a:r>
              <a:rPr lang="de-DE" dirty="0"/>
              <a:t>Niederlassung Reutlingen</a:t>
            </a:r>
            <a:br>
              <a:rPr lang="de-DE" dirty="0"/>
            </a:br>
            <a:r>
              <a:rPr lang="de-DE" dirty="0" err="1"/>
              <a:t>Alteburgstr</a:t>
            </a:r>
            <a:r>
              <a:rPr lang="de-DE" dirty="0"/>
              <a:t>. 150</a:t>
            </a:r>
            <a:br>
              <a:rPr lang="de-DE" dirty="0"/>
            </a:br>
            <a:r>
              <a:rPr lang="de-DE" dirty="0"/>
              <a:t>72760 Reutlingen</a:t>
            </a:r>
          </a:p>
          <a:p>
            <a:pPr marL="0" indent="0">
              <a:lnSpc>
                <a:spcPts val="2400"/>
              </a:lnSpc>
              <a:spcAft>
                <a:spcPts val="1200"/>
              </a:spcAft>
              <a:buNone/>
            </a:pPr>
            <a:r>
              <a:rPr lang="de-DE" dirty="0"/>
              <a:t>Fon +49 711 / 123456-10</a:t>
            </a:r>
            <a:br>
              <a:rPr lang="de-DE" dirty="0"/>
            </a:br>
            <a:r>
              <a:rPr lang="de-DE" dirty="0"/>
              <a:t>Fax +49 711 / 123456-20 </a:t>
            </a:r>
          </a:p>
          <a:p>
            <a:pPr marL="0" indent="0">
              <a:lnSpc>
                <a:spcPts val="2400"/>
              </a:lnSpc>
              <a:spcAft>
                <a:spcPts val="1200"/>
              </a:spcAft>
              <a:buNone/>
            </a:pPr>
            <a:r>
              <a:rPr lang="de-DE" dirty="0"/>
              <a:t>info@vitacena.com</a:t>
            </a:r>
            <a:br>
              <a:rPr lang="de-DE" dirty="0"/>
            </a:br>
            <a:r>
              <a:rPr lang="de-DE" dirty="0"/>
              <a:t>www. vitacena.com</a:t>
            </a:r>
          </a:p>
        </p:txBody>
      </p:sp>
      <p:sp>
        <p:nvSpPr>
          <p:cNvPr id="12" name="Titel 11"/>
          <p:cNvSpPr>
            <a:spLocks noGrp="1"/>
          </p:cNvSpPr>
          <p:nvPr>
            <p:ph type="title"/>
          </p:nvPr>
        </p:nvSpPr>
        <p:spPr>
          <a:xfrm>
            <a:off x="0" y="376341"/>
            <a:ext cx="2654486" cy="380480"/>
          </a:xfrm>
        </p:spPr>
        <p:txBody>
          <a:bodyPr/>
          <a:lstStyle/>
          <a:p>
            <a:r>
              <a:rPr lang="de-DE" dirty="0"/>
              <a:t>THE HEALTHY WAY</a:t>
            </a:r>
            <a:endParaRPr lang="en-US" dirty="0"/>
          </a:p>
        </p:txBody>
      </p:sp>
      <p:sp>
        <p:nvSpPr>
          <p:cNvPr id="6" name="Foliennummernplatzhalter 5"/>
          <p:cNvSpPr>
            <a:spLocks noGrp="1"/>
          </p:cNvSpPr>
          <p:nvPr>
            <p:ph type="sldNum" sz="quarter" idx="4"/>
          </p:nvPr>
        </p:nvSpPr>
        <p:spPr/>
        <p:txBody>
          <a:bodyPr/>
          <a:lstStyle/>
          <a:p>
            <a:r>
              <a:rPr lang="de-DE" dirty="0"/>
              <a:t># </a:t>
            </a:r>
            <a:fld id="{949B9628-8F08-4E60-A0A4-D7E4FB2B96B1}" type="slidenum">
              <a:rPr lang="de-DE" smtClean="0"/>
              <a:pPr/>
              <a:t>21</a:t>
            </a:fld>
            <a:endParaRPr lang="de-DE" dirty="0"/>
          </a:p>
        </p:txBody>
      </p:sp>
      <p:sp>
        <p:nvSpPr>
          <p:cNvPr id="10" name="Datumsplatzhalter 6"/>
          <p:cNvSpPr>
            <a:spLocks noGrp="1"/>
          </p:cNvSpPr>
          <p:nvPr>
            <p:ph type="dt" sz="half" idx="2"/>
          </p:nvPr>
        </p:nvSpPr>
        <p:spPr>
          <a:xfrm>
            <a:off x="540000" y="6602869"/>
            <a:ext cx="1195840" cy="138499"/>
          </a:xfrm>
        </p:spPr>
        <p:txBody>
          <a:bodyPr/>
          <a:lstStyle/>
          <a:p>
            <a:r>
              <a:rPr lang="de-DE" dirty="0"/>
              <a:t>Reutlingen,  09.11.2016</a:t>
            </a:r>
          </a:p>
        </p:txBody>
      </p:sp>
      <p:sp>
        <p:nvSpPr>
          <p:cNvPr id="11" name="Fußzeilenplatzhalter 3"/>
          <p:cNvSpPr>
            <a:spLocks noGrp="1"/>
          </p:cNvSpPr>
          <p:nvPr>
            <p:ph type="ftr" sz="quarter" idx="3"/>
          </p:nvPr>
        </p:nvSpPr>
        <p:spPr>
          <a:xfrm>
            <a:off x="0" y="115114"/>
            <a:ext cx="1357327" cy="226591"/>
          </a:xfrm>
          <a:solidFill>
            <a:srgbClr val="92D050"/>
          </a:solidFill>
        </p:spPr>
        <p:txBody>
          <a:bodyPr/>
          <a:lstStyle/>
          <a:p>
            <a:r>
              <a:rPr lang="de-DE" dirty="0"/>
              <a:t>VITA CENA</a:t>
            </a:r>
          </a:p>
        </p:txBody>
      </p:sp>
      <p:pic>
        <p:nvPicPr>
          <p:cNvPr id="15" name="Bild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9" name="Rechteck 8"/>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Tree>
    <p:extLst>
      <p:ext uri="{BB962C8B-B14F-4D97-AF65-F5344CB8AC3E}">
        <p14:creationId xmlns:p14="http://schemas.microsoft.com/office/powerpoint/2010/main" val="60931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1" y="3201363"/>
            <a:ext cx="3180121" cy="534368"/>
          </a:xfrm>
        </p:spPr>
        <p:txBody>
          <a:bodyPr/>
          <a:lstStyle/>
          <a:p>
            <a:r>
              <a:rPr lang="de-DE" dirty="0"/>
              <a:t>Vielen Dank</a:t>
            </a:r>
            <a:endParaRPr lang="en-US"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3" y="-27384"/>
            <a:ext cx="1815079" cy="980728"/>
          </a:xfrm>
          <a:prstGeom prst="rect">
            <a:avLst/>
          </a:prstGeom>
        </p:spPr>
      </p:pic>
      <p:sp>
        <p:nvSpPr>
          <p:cNvPr id="8" name="Textfeld 7"/>
          <p:cNvSpPr txBox="1"/>
          <p:nvPr/>
        </p:nvSpPr>
        <p:spPr>
          <a:xfrm>
            <a:off x="611560" y="3697868"/>
            <a:ext cx="3240360" cy="523220"/>
          </a:xfrm>
          <a:prstGeom prst="rect">
            <a:avLst/>
          </a:prstGeom>
          <a:solidFill>
            <a:srgbClr val="92D050"/>
          </a:solidFill>
        </p:spPr>
        <p:txBody>
          <a:bodyPr wrap="square" rtlCol="0">
            <a:spAutoFit/>
          </a:bodyPr>
          <a:lstStyle/>
          <a:p>
            <a:r>
              <a:rPr lang="de-DE" sz="2800" dirty="0">
                <a:solidFill>
                  <a:schemeClr val="bg1"/>
                </a:solidFill>
                <a:latin typeface="Arial" charset="0"/>
                <a:ea typeface="Arial" charset="0"/>
                <a:cs typeface="Arial" charset="0"/>
              </a:rPr>
              <a:t>VitaCena.io</a:t>
            </a:r>
          </a:p>
        </p:txBody>
      </p:sp>
      <p:sp>
        <p:nvSpPr>
          <p:cNvPr id="5" name="Rechteck 4"/>
          <p:cNvSpPr/>
          <p:nvPr/>
        </p:nvSpPr>
        <p:spPr>
          <a:xfrm>
            <a:off x="6804248" y="-27384"/>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123665"/>
            <a:ext cx="1440160" cy="737362"/>
          </a:xfrm>
          <a:prstGeom prst="rect">
            <a:avLst/>
          </a:prstGeom>
        </p:spPr>
      </p:pic>
    </p:spTree>
    <p:extLst>
      <p:ext uri="{BB962C8B-B14F-4D97-AF65-F5344CB8AC3E}">
        <p14:creationId xmlns:p14="http://schemas.microsoft.com/office/powerpoint/2010/main" val="274916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7027" y="1556792"/>
            <a:ext cx="4168981" cy="996033"/>
          </a:xfrm>
        </p:spPr>
        <p:txBody>
          <a:bodyPr/>
          <a:lstStyle/>
          <a:p>
            <a:r>
              <a:rPr lang="de-DE" dirty="0" err="1"/>
              <a:t>Bluemix</a:t>
            </a:r>
            <a:r>
              <a:rPr lang="de-DE" dirty="0"/>
              <a:t> Rest</a:t>
            </a:r>
          </a:p>
          <a:p>
            <a:r>
              <a:rPr lang="de-DE" dirty="0" err="1"/>
              <a:t>Bluemix</a:t>
            </a:r>
            <a:r>
              <a:rPr lang="de-DE" dirty="0"/>
              <a:t> JAWBONE</a:t>
            </a:r>
          </a:p>
        </p:txBody>
      </p:sp>
    </p:spTree>
    <p:extLst>
      <p:ext uri="{BB962C8B-B14F-4D97-AF65-F5344CB8AC3E}">
        <p14:creationId xmlns:p14="http://schemas.microsoft.com/office/powerpoint/2010/main" val="161246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idx="1"/>
          </p:nvPr>
        </p:nvSpPr>
        <p:spPr/>
        <p:txBody>
          <a:bodyPr/>
          <a:lstStyle/>
          <a:p>
            <a:endParaRPr lang="de-DE"/>
          </a:p>
        </p:txBody>
      </p:sp>
      <p:sp>
        <p:nvSpPr>
          <p:cNvPr id="5" name="Inhaltsplatzhalter 4"/>
          <p:cNvSpPr>
            <a:spLocks noGrp="1"/>
          </p:cNvSpPr>
          <p:nvPr>
            <p:ph sz="half" idx="13"/>
          </p:nvPr>
        </p:nvSpPr>
        <p:spPr/>
        <p:txBody>
          <a:bodyPr/>
          <a:lstStyle/>
          <a:p>
            <a:r>
              <a:rPr lang="de-DE" dirty="0" err="1"/>
              <a:t>Bluemix</a:t>
            </a:r>
            <a:r>
              <a:rPr lang="de-DE" dirty="0"/>
              <a:t> Rest Backend (Adrian)</a:t>
            </a:r>
          </a:p>
          <a:p>
            <a:r>
              <a:rPr lang="de-DE" dirty="0" err="1"/>
              <a:t>Bluemix</a:t>
            </a:r>
            <a:r>
              <a:rPr lang="de-DE" dirty="0"/>
              <a:t> JAWBONE</a:t>
            </a:r>
          </a:p>
          <a:p>
            <a:r>
              <a:rPr lang="de-DE" dirty="0"/>
              <a:t>IONIC </a:t>
            </a:r>
            <a:r>
              <a:rPr lang="de-DE" dirty="0" err="1"/>
              <a:t>app</a:t>
            </a:r>
            <a:r>
              <a:rPr lang="de-DE" dirty="0"/>
              <a:t> (Moritz)</a:t>
            </a:r>
          </a:p>
          <a:p>
            <a:r>
              <a:rPr lang="de-DE" dirty="0" err="1"/>
              <a:t>Beacon</a:t>
            </a:r>
            <a:r>
              <a:rPr lang="de-DE" dirty="0"/>
              <a:t> (Andreas)</a:t>
            </a:r>
          </a:p>
          <a:p>
            <a:endParaRPr lang="de-DE" dirty="0"/>
          </a:p>
        </p:txBody>
      </p:sp>
      <p:sp>
        <p:nvSpPr>
          <p:cNvPr id="3" name="Titel 2"/>
          <p:cNvSpPr>
            <a:spLocks noGrp="1"/>
          </p:cNvSpPr>
          <p:nvPr>
            <p:ph type="title"/>
          </p:nvPr>
        </p:nvSpPr>
        <p:spPr/>
        <p:txBody>
          <a:bodyPr/>
          <a:lstStyle/>
          <a:p>
            <a:endParaRPr lang="de-DE"/>
          </a:p>
        </p:txBody>
      </p:sp>
    </p:spTree>
    <p:extLst>
      <p:ext uri="{BB962C8B-B14F-4D97-AF65-F5344CB8AC3E}">
        <p14:creationId xmlns:p14="http://schemas.microsoft.com/office/powerpoint/2010/main" val="3894060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p:txBody>
          <a:bodyPr/>
          <a:lstStyle/>
          <a:p>
            <a:endParaRPr lang="de-DE"/>
          </a:p>
        </p:txBody>
      </p:sp>
      <p:sp>
        <p:nvSpPr>
          <p:cNvPr id="3" name="Inhaltsplatzhalter 2"/>
          <p:cNvSpPr>
            <a:spLocks noGrp="1"/>
          </p:cNvSpPr>
          <p:nvPr>
            <p:ph sz="half" idx="13"/>
          </p:nvPr>
        </p:nvSpPr>
        <p:spPr/>
        <p:txBody>
          <a:bodyPr/>
          <a:lstStyle/>
          <a:p>
            <a:r>
              <a:rPr lang="de-DE" dirty="0"/>
              <a:t>RGB: </a:t>
            </a:r>
          </a:p>
          <a:p>
            <a:pPr lvl="1"/>
            <a:r>
              <a:rPr lang="de-DE" dirty="0"/>
              <a:t>R: 35</a:t>
            </a:r>
          </a:p>
          <a:p>
            <a:pPr lvl="1"/>
            <a:r>
              <a:rPr lang="de-DE" dirty="0"/>
              <a:t>G: 166</a:t>
            </a:r>
          </a:p>
          <a:p>
            <a:pPr lvl="1"/>
            <a:r>
              <a:rPr lang="de-DE" dirty="0"/>
              <a:t>B: 38</a:t>
            </a:r>
          </a:p>
        </p:txBody>
      </p:sp>
      <p:sp>
        <p:nvSpPr>
          <p:cNvPr id="4" name="Titel 3"/>
          <p:cNvSpPr>
            <a:spLocks noGrp="1"/>
          </p:cNvSpPr>
          <p:nvPr>
            <p:ph type="title"/>
          </p:nvPr>
        </p:nvSpPr>
        <p:spPr/>
        <p:txBody>
          <a:bodyPr/>
          <a:lstStyle/>
          <a:p>
            <a:endParaRPr lang="de-DE"/>
          </a:p>
        </p:txBody>
      </p:sp>
      <p:sp>
        <p:nvSpPr>
          <p:cNvPr id="5" name="Foliennummernplatzhalter 4"/>
          <p:cNvSpPr>
            <a:spLocks noGrp="1"/>
          </p:cNvSpPr>
          <p:nvPr>
            <p:ph type="sldNum" sz="quarter" idx="4"/>
          </p:nvPr>
        </p:nvSpPr>
        <p:spPr/>
        <p:txBody>
          <a:bodyPr/>
          <a:lstStyle/>
          <a:p>
            <a:r>
              <a:rPr lang="de-DE"/>
              <a:t># </a:t>
            </a:r>
            <a:fld id="{949B9628-8F08-4E60-A0A4-D7E4FB2B96B1}" type="slidenum">
              <a:rPr lang="de-DE" smtClean="0"/>
              <a:pPr/>
              <a:t>25</a:t>
            </a:fld>
            <a:endParaRPr lang="de-DE" dirty="0"/>
          </a:p>
        </p:txBody>
      </p:sp>
      <p:sp>
        <p:nvSpPr>
          <p:cNvPr id="6" name="Datumsplatzhalter 5"/>
          <p:cNvSpPr>
            <a:spLocks noGrp="1"/>
          </p:cNvSpPr>
          <p:nvPr>
            <p:ph type="dt" sz="half" idx="2"/>
          </p:nvPr>
        </p:nvSpPr>
        <p:spPr/>
        <p:txBody>
          <a:bodyPr/>
          <a:lstStyle/>
          <a:p>
            <a:r>
              <a:rPr lang="de-DE"/>
              <a:t>Reutlingen,  09.11.2016</a:t>
            </a:r>
            <a:endParaRPr lang="de-DE" dirty="0"/>
          </a:p>
        </p:txBody>
      </p:sp>
      <p:sp>
        <p:nvSpPr>
          <p:cNvPr id="7" name="Fußzeilenplatzhalter 6"/>
          <p:cNvSpPr>
            <a:spLocks noGrp="1"/>
          </p:cNvSpPr>
          <p:nvPr>
            <p:ph type="ftr" sz="quarter" idx="3"/>
          </p:nvPr>
        </p:nvSpPr>
        <p:spPr/>
        <p:txBody>
          <a:bodyPr/>
          <a:lstStyle/>
          <a:p>
            <a:r>
              <a:rPr lang="de-DE"/>
              <a:t>Green copy inc.</a:t>
            </a:r>
            <a:endParaRPr lang="de-DE" dirty="0"/>
          </a:p>
        </p:txBody>
      </p:sp>
    </p:spTree>
    <p:extLst>
      <p:ext uri="{BB962C8B-B14F-4D97-AF65-F5344CB8AC3E}">
        <p14:creationId xmlns:p14="http://schemas.microsoft.com/office/powerpoint/2010/main" val="107810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Foliennummernplatzhalter 1"/>
          <p:cNvSpPr>
            <a:spLocks noGrp="1"/>
          </p:cNvSpPr>
          <p:nvPr>
            <p:ph type="sldNum" sz="quarter" idx="4"/>
          </p:nvPr>
        </p:nvSpPr>
        <p:spPr/>
        <p:txBody>
          <a:bodyPr/>
          <a:lstStyle/>
          <a:p>
            <a:r>
              <a:rPr lang="de-DE" dirty="0"/>
              <a:t># </a:t>
            </a:r>
            <a:fld id="{949B9628-8F08-4E60-A0A4-D7E4FB2B96B1}" type="slidenum">
              <a:rPr lang="de-DE" smtClean="0"/>
              <a:pPr/>
              <a:t>3</a:t>
            </a:fld>
            <a:endParaRPr lang="de-DE" dirty="0"/>
          </a:p>
        </p:txBody>
      </p:sp>
      <p:sp>
        <p:nvSpPr>
          <p:cNvPr id="5" name="Titel 4"/>
          <p:cNvSpPr>
            <a:spLocks noGrp="1"/>
          </p:cNvSpPr>
          <p:nvPr>
            <p:ph type="ctrTitle"/>
          </p:nvPr>
        </p:nvSpPr>
        <p:spPr>
          <a:xfrm>
            <a:off x="0" y="3160598"/>
            <a:ext cx="2005000" cy="349702"/>
          </a:xfrm>
        </p:spPr>
        <p:txBody>
          <a:bodyPr/>
          <a:lstStyle/>
          <a:p>
            <a:r>
              <a:rPr lang="de-DE" dirty="0"/>
              <a:t>VITA CENA</a:t>
            </a:r>
          </a:p>
        </p:txBody>
      </p:sp>
      <p:sp>
        <p:nvSpPr>
          <p:cNvPr id="6" name="Datumsplatzhalter 6"/>
          <p:cNvSpPr>
            <a:spLocks noGrp="1"/>
          </p:cNvSpPr>
          <p:nvPr>
            <p:ph type="dt" sz="half" idx="2"/>
          </p:nvPr>
        </p:nvSpPr>
        <p:spPr>
          <a:xfrm>
            <a:off x="540000" y="6602869"/>
            <a:ext cx="918521" cy="138499"/>
          </a:xfrm>
        </p:spPr>
        <p:txBody>
          <a:bodyPr/>
          <a:lstStyle/>
          <a:p>
            <a:r>
              <a:rPr lang="de-DE"/>
              <a:t>Reutlingen,  24.10.2015</a:t>
            </a:r>
            <a:endParaRPr lang="de-DE" dirty="0"/>
          </a:p>
        </p:txBody>
      </p:sp>
      <p:pic>
        <p:nvPicPr>
          <p:cNvPr id="8" name="Bil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9" name="Untertitel 3"/>
          <p:cNvSpPr>
            <a:spLocks noGrp="1"/>
          </p:cNvSpPr>
          <p:nvPr>
            <p:ph type="subTitle" idx="1"/>
          </p:nvPr>
        </p:nvSpPr>
        <p:spPr>
          <a:xfrm>
            <a:off x="-2" y="3582308"/>
            <a:ext cx="4889883" cy="534368"/>
          </a:xfrm>
        </p:spPr>
        <p:txBody>
          <a:bodyPr/>
          <a:lstStyle/>
          <a:p>
            <a:r>
              <a:rPr lang="de-DE" dirty="0"/>
              <a:t>THE HEALTHY COMPANY</a:t>
            </a:r>
          </a:p>
        </p:txBody>
      </p:sp>
      <p:sp>
        <p:nvSpPr>
          <p:cNvPr id="7" name="Rechteck 6"/>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Tree>
    <p:extLst>
      <p:ext uri="{BB962C8B-B14F-4D97-AF65-F5344CB8AC3E}">
        <p14:creationId xmlns:p14="http://schemas.microsoft.com/office/powerpoint/2010/main" val="415624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nhaltsplatzhalter 7"/>
          <p:cNvSpPr>
            <a:spLocks noGrp="1"/>
          </p:cNvSpPr>
          <p:nvPr>
            <p:ph sz="half" idx="13"/>
          </p:nvPr>
        </p:nvSpPr>
        <p:spPr/>
        <p:txBody>
          <a:bodyPr/>
          <a:lstStyle/>
          <a:p>
            <a:r>
              <a:rPr lang="de-DE" dirty="0"/>
              <a:t>Junges aufstrebendes Startup</a:t>
            </a:r>
          </a:p>
          <a:p>
            <a:endParaRPr lang="de-DE" dirty="0"/>
          </a:p>
          <a:p>
            <a:r>
              <a:rPr lang="de-DE" dirty="0"/>
              <a:t>Gründung als Studentenprojekt</a:t>
            </a:r>
          </a:p>
          <a:p>
            <a:endParaRPr lang="de-DE" dirty="0"/>
          </a:p>
          <a:p>
            <a:r>
              <a:rPr lang="de-DE" dirty="0"/>
              <a:t>Kooperationen mit Marktführern</a:t>
            </a:r>
          </a:p>
          <a:p>
            <a:endParaRPr lang="de-DE" dirty="0"/>
          </a:p>
          <a:p>
            <a:r>
              <a:rPr lang="de-DE" dirty="0"/>
              <a:t>….</a:t>
            </a:r>
          </a:p>
        </p:txBody>
      </p:sp>
      <p:sp>
        <p:nvSpPr>
          <p:cNvPr id="6" name="Titel 5"/>
          <p:cNvSpPr>
            <a:spLocks noGrp="1"/>
          </p:cNvSpPr>
          <p:nvPr>
            <p:ph type="title"/>
          </p:nvPr>
        </p:nvSpPr>
        <p:spPr>
          <a:xfrm>
            <a:off x="0" y="376341"/>
            <a:ext cx="1824002" cy="380480"/>
          </a:xfrm>
        </p:spPr>
        <p:txBody>
          <a:bodyPr/>
          <a:lstStyle/>
          <a:p>
            <a:r>
              <a:rPr lang="de-DE" dirty="0"/>
              <a:t>VITA CENA</a:t>
            </a:r>
          </a:p>
        </p:txBody>
      </p:sp>
      <p:sp>
        <p:nvSpPr>
          <p:cNvPr id="2" name="Foliennummernplatzhalter 1"/>
          <p:cNvSpPr>
            <a:spLocks noGrp="1"/>
          </p:cNvSpPr>
          <p:nvPr>
            <p:ph type="sldNum" sz="quarter" idx="4"/>
          </p:nvPr>
        </p:nvSpPr>
        <p:spPr/>
        <p:txBody>
          <a:bodyPr/>
          <a:lstStyle/>
          <a:p>
            <a:r>
              <a:rPr lang="de-DE"/>
              <a:t># </a:t>
            </a:r>
            <a:fld id="{949B9628-8F08-4E60-A0A4-D7E4FB2B96B1}" type="slidenum">
              <a:rPr lang="de-DE" smtClean="0"/>
              <a:pPr/>
              <a:t>4</a:t>
            </a:fld>
            <a:endParaRPr lang="de-DE" dirty="0"/>
          </a:p>
        </p:txBody>
      </p:sp>
      <p:sp>
        <p:nvSpPr>
          <p:cNvPr id="3" name="Datumsplatzhalter 2"/>
          <p:cNvSpPr>
            <a:spLocks noGrp="1"/>
          </p:cNvSpPr>
          <p:nvPr>
            <p:ph type="dt" sz="half" idx="2"/>
          </p:nvPr>
        </p:nvSpPr>
        <p:spPr/>
        <p:txBody>
          <a:bodyPr/>
          <a:lstStyle/>
          <a:p>
            <a:r>
              <a:rPr lang="de-DE"/>
              <a:t>Reutlingen,  09.11.2016</a:t>
            </a:r>
            <a:endParaRPr lang="de-DE" dirty="0"/>
          </a:p>
        </p:txBody>
      </p:sp>
      <p:sp>
        <p:nvSpPr>
          <p:cNvPr id="9" name="Rechteck 8"/>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spTree>
    <p:extLst>
      <p:ext uri="{BB962C8B-B14F-4D97-AF65-F5344CB8AC3E}">
        <p14:creationId xmlns:p14="http://schemas.microsoft.com/office/powerpoint/2010/main" val="26927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sp>
        <p:nvSpPr>
          <p:cNvPr id="5" name="Foliennummernplatzhalter 4"/>
          <p:cNvSpPr>
            <a:spLocks noGrp="1"/>
          </p:cNvSpPr>
          <p:nvPr>
            <p:ph type="sldNum" sz="quarter" idx="4"/>
          </p:nvPr>
        </p:nvSpPr>
        <p:spPr/>
        <p:txBody>
          <a:bodyPr/>
          <a:lstStyle/>
          <a:p>
            <a:r>
              <a:rPr lang="de-DE"/>
              <a:t># </a:t>
            </a:r>
            <a:fld id="{949B9628-8F08-4E60-A0A4-D7E4FB2B96B1}" type="slidenum">
              <a:rPr lang="de-DE" smtClean="0"/>
              <a:pPr/>
              <a:t>5</a:t>
            </a:fld>
            <a:endParaRPr lang="de-DE" dirty="0"/>
          </a:p>
        </p:txBody>
      </p:sp>
      <p:sp>
        <p:nvSpPr>
          <p:cNvPr id="6" name="Datumsplatzhalter 5"/>
          <p:cNvSpPr>
            <a:spLocks noGrp="1"/>
          </p:cNvSpPr>
          <p:nvPr>
            <p:ph type="dt" sz="half" idx="2"/>
          </p:nvPr>
        </p:nvSpPr>
        <p:spPr/>
        <p:txBody>
          <a:bodyPr/>
          <a:lstStyle/>
          <a:p>
            <a:r>
              <a:rPr lang="de-DE"/>
              <a:t>Reutlingen,  09.11.2016</a:t>
            </a:r>
            <a:endParaRPr lang="de-DE" dirty="0"/>
          </a:p>
        </p:txBody>
      </p:sp>
      <p:sp>
        <p:nvSpPr>
          <p:cNvPr id="7" name="Fußzeilenplatzhalter 6"/>
          <p:cNvSpPr>
            <a:spLocks noGrp="1"/>
          </p:cNvSpPr>
          <p:nvPr>
            <p:ph type="ftr" sz="quarter" idx="3"/>
          </p:nvPr>
        </p:nvSpPr>
        <p:spPr/>
        <p:txBody>
          <a:bodyPr/>
          <a:lstStyle/>
          <a:p>
            <a:r>
              <a:rPr lang="de-DE"/>
              <a:t>Green copy inc.</a:t>
            </a:r>
            <a:endParaRPr lang="de-DE" dirty="0"/>
          </a:p>
        </p:txBody>
      </p:sp>
      <p:grpSp>
        <p:nvGrpSpPr>
          <p:cNvPr id="9" name="Gruppieren 8"/>
          <p:cNvGrpSpPr/>
          <p:nvPr/>
        </p:nvGrpSpPr>
        <p:grpSpPr>
          <a:xfrm>
            <a:off x="899592" y="1268760"/>
            <a:ext cx="7128792" cy="4464496"/>
            <a:chOff x="1259632" y="1412776"/>
            <a:chExt cx="6343708" cy="3805391"/>
          </a:xfrm>
        </p:grpSpPr>
        <p:pic>
          <p:nvPicPr>
            <p:cNvPr id="3074" name="Picture 2" descr="http://www.offensivgeist.de/wp-content/uploads/2013/06/Umsatzentwicklung-Fitnessanlagen.pn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6615" b="15329"/>
            <a:stretch/>
          </p:blipFill>
          <p:spPr bwMode="auto">
            <a:xfrm>
              <a:off x="1259632" y="1412776"/>
              <a:ext cx="6343708" cy="35283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2430422" y="4941168"/>
              <a:ext cx="498856" cy="276999"/>
            </a:xfrm>
            <a:prstGeom prst="rect">
              <a:avLst/>
            </a:prstGeom>
            <a:noFill/>
          </p:spPr>
          <p:txBody>
            <a:bodyPr wrap="none" rtlCol="0">
              <a:spAutoFit/>
            </a:bodyPr>
            <a:lstStyle/>
            <a:p>
              <a:r>
                <a:rPr lang="de-DE" sz="1200" b="1" dirty="0"/>
                <a:t>2013</a:t>
              </a:r>
            </a:p>
          </p:txBody>
        </p:sp>
        <p:sp>
          <p:nvSpPr>
            <p:cNvPr id="10" name="Textfeld 9"/>
            <p:cNvSpPr txBox="1"/>
            <p:nvPr/>
          </p:nvSpPr>
          <p:spPr>
            <a:xfrm>
              <a:off x="3932630" y="4941167"/>
              <a:ext cx="498855" cy="276999"/>
            </a:xfrm>
            <a:prstGeom prst="rect">
              <a:avLst/>
            </a:prstGeom>
            <a:noFill/>
          </p:spPr>
          <p:txBody>
            <a:bodyPr wrap="none" rtlCol="0">
              <a:spAutoFit/>
            </a:bodyPr>
            <a:lstStyle/>
            <a:p>
              <a:r>
                <a:rPr lang="de-DE" sz="1200" b="1" dirty="0"/>
                <a:t>2014</a:t>
              </a:r>
            </a:p>
          </p:txBody>
        </p:sp>
        <p:sp>
          <p:nvSpPr>
            <p:cNvPr id="11" name="Textfeld 10"/>
            <p:cNvSpPr txBox="1"/>
            <p:nvPr/>
          </p:nvSpPr>
          <p:spPr>
            <a:xfrm>
              <a:off x="5434283" y="4941166"/>
              <a:ext cx="498855" cy="276999"/>
            </a:xfrm>
            <a:prstGeom prst="rect">
              <a:avLst/>
            </a:prstGeom>
            <a:noFill/>
          </p:spPr>
          <p:txBody>
            <a:bodyPr wrap="none" rtlCol="0">
              <a:spAutoFit/>
            </a:bodyPr>
            <a:lstStyle/>
            <a:p>
              <a:r>
                <a:rPr lang="de-DE" sz="1200" b="1" dirty="0"/>
                <a:t>2015</a:t>
              </a:r>
            </a:p>
          </p:txBody>
        </p:sp>
        <p:sp>
          <p:nvSpPr>
            <p:cNvPr id="12" name="Textfeld 11"/>
            <p:cNvSpPr txBox="1"/>
            <p:nvPr/>
          </p:nvSpPr>
          <p:spPr>
            <a:xfrm>
              <a:off x="6935936" y="4909307"/>
              <a:ext cx="498855" cy="276999"/>
            </a:xfrm>
            <a:prstGeom prst="rect">
              <a:avLst/>
            </a:prstGeom>
            <a:noFill/>
          </p:spPr>
          <p:txBody>
            <a:bodyPr wrap="none" rtlCol="0">
              <a:spAutoFit/>
            </a:bodyPr>
            <a:lstStyle/>
            <a:p>
              <a:r>
                <a:rPr lang="de-DE" sz="1200" b="1" dirty="0"/>
                <a:t>2016</a:t>
              </a:r>
            </a:p>
          </p:txBody>
        </p:sp>
      </p:grpSp>
      <p:grpSp>
        <p:nvGrpSpPr>
          <p:cNvPr id="14" name="Gruppieren 13"/>
          <p:cNvGrpSpPr/>
          <p:nvPr/>
        </p:nvGrpSpPr>
        <p:grpSpPr>
          <a:xfrm>
            <a:off x="6804248" y="13276"/>
            <a:ext cx="2016224" cy="1039460"/>
            <a:chOff x="6804248" y="13276"/>
            <a:chExt cx="2016224" cy="1039460"/>
          </a:xfrm>
        </p:grpSpPr>
        <p:sp>
          <p:nvSpPr>
            <p:cNvPr id="15" name="Rechteck 14"/>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grpSp>
    </p:spTree>
    <p:extLst>
      <p:ext uri="{BB962C8B-B14F-4D97-AF65-F5344CB8AC3E}">
        <p14:creationId xmlns:p14="http://schemas.microsoft.com/office/powerpoint/2010/main" val="69083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a:p>
        </p:txBody>
      </p:sp>
      <p:sp>
        <p:nvSpPr>
          <p:cNvPr id="5" name="Foliennummernplatzhalter 4"/>
          <p:cNvSpPr>
            <a:spLocks noGrp="1"/>
          </p:cNvSpPr>
          <p:nvPr>
            <p:ph type="sldNum" sz="quarter" idx="4"/>
          </p:nvPr>
        </p:nvSpPr>
        <p:spPr/>
        <p:txBody>
          <a:bodyPr/>
          <a:lstStyle/>
          <a:p>
            <a:r>
              <a:rPr lang="de-DE"/>
              <a:t># </a:t>
            </a:r>
            <a:fld id="{949B9628-8F08-4E60-A0A4-D7E4FB2B96B1}" type="slidenum">
              <a:rPr lang="de-DE" smtClean="0"/>
              <a:pPr/>
              <a:t>6</a:t>
            </a:fld>
            <a:endParaRPr lang="de-DE" dirty="0"/>
          </a:p>
        </p:txBody>
      </p:sp>
      <p:sp>
        <p:nvSpPr>
          <p:cNvPr id="6" name="Datumsplatzhalter 5"/>
          <p:cNvSpPr>
            <a:spLocks noGrp="1"/>
          </p:cNvSpPr>
          <p:nvPr>
            <p:ph type="dt" sz="half" idx="2"/>
          </p:nvPr>
        </p:nvSpPr>
        <p:spPr/>
        <p:txBody>
          <a:bodyPr/>
          <a:lstStyle/>
          <a:p>
            <a:r>
              <a:rPr lang="de-DE"/>
              <a:t>Reutlingen,  09.11.2016</a:t>
            </a:r>
            <a:endParaRPr lang="de-DE" dirty="0"/>
          </a:p>
        </p:txBody>
      </p:sp>
      <p:sp>
        <p:nvSpPr>
          <p:cNvPr id="7" name="Fußzeilenplatzhalter 6"/>
          <p:cNvSpPr>
            <a:spLocks noGrp="1"/>
          </p:cNvSpPr>
          <p:nvPr>
            <p:ph type="ftr" sz="quarter" idx="3"/>
          </p:nvPr>
        </p:nvSpPr>
        <p:spPr/>
        <p:txBody>
          <a:bodyPr/>
          <a:lstStyle/>
          <a:p>
            <a:r>
              <a:rPr lang="de-DE"/>
              <a:t>Green copy inc.</a:t>
            </a:r>
            <a:endParaRPr lang="de-DE" dirty="0"/>
          </a:p>
        </p:txBody>
      </p:sp>
      <p:grpSp>
        <p:nvGrpSpPr>
          <p:cNvPr id="9" name="Gruppieren 8"/>
          <p:cNvGrpSpPr/>
          <p:nvPr/>
        </p:nvGrpSpPr>
        <p:grpSpPr>
          <a:xfrm>
            <a:off x="6804248" y="13276"/>
            <a:ext cx="2016224" cy="1039460"/>
            <a:chOff x="6804248" y="13276"/>
            <a:chExt cx="2016224" cy="1039460"/>
          </a:xfrm>
        </p:grpSpPr>
        <p:sp>
          <p:nvSpPr>
            <p:cNvPr id="10" name="Rechteck 9"/>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grpSp>
      <p:pic>
        <p:nvPicPr>
          <p:cNvPr id="2058" name="Picture 10" descr="https://infographic.statista.com/normal/infografik_4323_prognose_zum_weltweiten_absatz_von_wearables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474" y="1196484"/>
            <a:ext cx="6884775" cy="490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11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newsfirst.lk/english/wp-content/uploads/2015/10/vegetab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196"/>
            <a:ext cx="10152112" cy="65882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fthmb.tqn.com/oiNOVgem75UHKj4K66HFNsX0RbU=/768x0/filters:no_upscale()/about/woman-checking-smartwatch-505453231-57d1970e5f9b5829f43a969f.jpg"/>
          <p:cNvPicPr>
            <a:picLocks noChangeAspect="1" noChangeArrowheads="1"/>
          </p:cNvPicPr>
          <p:nvPr/>
        </p:nvPicPr>
        <p:blipFill rotWithShape="1">
          <a:blip r:embed="rId3">
            <a:extLst>
              <a:ext uri="{28A0092B-C50C-407E-A947-70E740481C1C}">
                <a14:useLocalDpi xmlns:a14="http://schemas.microsoft.com/office/drawing/2010/main" val="0"/>
              </a:ext>
            </a:extLst>
          </a:blip>
          <a:srcRect l="27307"/>
          <a:stretch/>
        </p:blipFill>
        <p:spPr bwMode="auto">
          <a:xfrm>
            <a:off x="4499992" y="-8722"/>
            <a:ext cx="7101335" cy="6549777"/>
          </a:xfrm>
          <a:prstGeom prst="rect">
            <a:avLst/>
          </a:prstGeom>
          <a:noFill/>
          <a:extLst>
            <a:ext uri="{909E8E84-426E-40DD-AFC4-6F175D3DCCD1}">
              <a14:hiddenFill xmlns:a14="http://schemas.microsoft.com/office/drawing/2010/main">
                <a:solidFill>
                  <a:srgbClr val="FFFFFF"/>
                </a:solidFill>
              </a14:hiddenFill>
            </a:ext>
          </a:extLst>
        </p:spPr>
      </p:pic>
      <p:sp>
        <p:nvSpPr>
          <p:cNvPr id="4" name="Titel 3"/>
          <p:cNvSpPr>
            <a:spLocks noGrp="1"/>
          </p:cNvSpPr>
          <p:nvPr>
            <p:ph type="title"/>
          </p:nvPr>
        </p:nvSpPr>
        <p:spPr/>
        <p:txBody>
          <a:bodyPr/>
          <a:lstStyle/>
          <a:p>
            <a:endParaRPr lang="de-DE"/>
          </a:p>
        </p:txBody>
      </p:sp>
      <p:sp>
        <p:nvSpPr>
          <p:cNvPr id="5" name="Foliennummernplatzhalter 4"/>
          <p:cNvSpPr>
            <a:spLocks noGrp="1"/>
          </p:cNvSpPr>
          <p:nvPr>
            <p:ph type="sldNum" sz="quarter" idx="4"/>
          </p:nvPr>
        </p:nvSpPr>
        <p:spPr/>
        <p:txBody>
          <a:bodyPr/>
          <a:lstStyle/>
          <a:p>
            <a:r>
              <a:rPr lang="de-DE"/>
              <a:t># </a:t>
            </a:r>
            <a:fld id="{949B9628-8F08-4E60-A0A4-D7E4FB2B96B1}" type="slidenum">
              <a:rPr lang="de-DE" smtClean="0"/>
              <a:pPr/>
              <a:t>7</a:t>
            </a:fld>
            <a:endParaRPr lang="de-DE" dirty="0"/>
          </a:p>
        </p:txBody>
      </p:sp>
      <p:sp>
        <p:nvSpPr>
          <p:cNvPr id="6" name="Datumsplatzhalter 5"/>
          <p:cNvSpPr>
            <a:spLocks noGrp="1"/>
          </p:cNvSpPr>
          <p:nvPr>
            <p:ph type="dt" sz="half" idx="2"/>
          </p:nvPr>
        </p:nvSpPr>
        <p:spPr/>
        <p:txBody>
          <a:bodyPr/>
          <a:lstStyle/>
          <a:p>
            <a:r>
              <a:rPr lang="de-DE"/>
              <a:t>Reutlingen,  09.11.2016</a:t>
            </a:r>
            <a:endParaRPr lang="de-DE" dirty="0"/>
          </a:p>
        </p:txBody>
      </p:sp>
      <p:sp>
        <p:nvSpPr>
          <p:cNvPr id="7" name="Fußzeilenplatzhalter 6"/>
          <p:cNvSpPr>
            <a:spLocks noGrp="1"/>
          </p:cNvSpPr>
          <p:nvPr>
            <p:ph type="ftr" sz="quarter" idx="3"/>
          </p:nvPr>
        </p:nvSpPr>
        <p:spPr/>
        <p:txBody>
          <a:bodyPr/>
          <a:lstStyle/>
          <a:p>
            <a:r>
              <a:rPr lang="de-DE"/>
              <a:t>Green copy inc.</a:t>
            </a:r>
            <a:endParaRPr lang="de-DE" dirty="0"/>
          </a:p>
        </p:txBody>
      </p:sp>
      <p:grpSp>
        <p:nvGrpSpPr>
          <p:cNvPr id="8" name="Gruppieren 7"/>
          <p:cNvGrpSpPr/>
          <p:nvPr/>
        </p:nvGrpSpPr>
        <p:grpSpPr>
          <a:xfrm>
            <a:off x="6804248" y="13276"/>
            <a:ext cx="2016224" cy="1039460"/>
            <a:chOff x="6804248" y="13276"/>
            <a:chExt cx="2016224" cy="1039460"/>
          </a:xfrm>
        </p:grpSpPr>
        <p:sp>
          <p:nvSpPr>
            <p:cNvPr id="9" name="Rechteck 8"/>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grpSp>
      <p:grpSp>
        <p:nvGrpSpPr>
          <p:cNvPr id="11" name="Gruppieren 10"/>
          <p:cNvGrpSpPr/>
          <p:nvPr/>
        </p:nvGrpSpPr>
        <p:grpSpPr>
          <a:xfrm>
            <a:off x="3599992" y="2420888"/>
            <a:ext cx="1800000" cy="1800000"/>
            <a:chOff x="5196000" y="2529000"/>
            <a:chExt cx="1800000" cy="1800000"/>
          </a:xfrm>
        </p:grpSpPr>
        <p:sp>
          <p:nvSpPr>
            <p:cNvPr id="15" name="Oval 19"/>
            <p:cNvSpPr/>
            <p:nvPr/>
          </p:nvSpPr>
          <p:spPr>
            <a:xfrm>
              <a:off x="5196000" y="2529000"/>
              <a:ext cx="1800000" cy="180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Kreuz 15"/>
            <p:cNvSpPr/>
            <p:nvPr/>
          </p:nvSpPr>
          <p:spPr>
            <a:xfrm>
              <a:off x="5556000" y="2908300"/>
              <a:ext cx="1080000" cy="1080000"/>
            </a:xfrm>
            <a:prstGeom prst="plus">
              <a:avLst>
                <a:gd name="adj" fmla="val 40701"/>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644879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a:xfrm>
            <a:off x="0" y="376341"/>
            <a:ext cx="2462319" cy="380480"/>
          </a:xfrm>
        </p:spPr>
        <p:txBody>
          <a:bodyPr/>
          <a:lstStyle/>
          <a:p>
            <a:r>
              <a:rPr lang="de-DE" dirty="0"/>
              <a:t>AUSGEZEICHNET</a:t>
            </a:r>
          </a:p>
        </p:txBody>
      </p:sp>
      <p:sp>
        <p:nvSpPr>
          <p:cNvPr id="5" name="Fußzeilenplatzhalter 4"/>
          <p:cNvSpPr>
            <a:spLocks noGrp="1"/>
          </p:cNvSpPr>
          <p:nvPr>
            <p:ph type="ftr" sz="quarter" idx="3"/>
          </p:nvPr>
        </p:nvSpPr>
        <p:spPr>
          <a:xfrm>
            <a:off x="0" y="115114"/>
            <a:ext cx="1357327" cy="226591"/>
          </a:xfrm>
        </p:spPr>
        <p:txBody>
          <a:bodyPr/>
          <a:lstStyle/>
          <a:p>
            <a:r>
              <a:rPr lang="de-DE" dirty="0"/>
              <a:t>Vita </a:t>
            </a:r>
            <a:r>
              <a:rPr lang="de-DE" dirty="0" err="1"/>
              <a:t>cena</a:t>
            </a:r>
            <a:endParaRPr lang="de-DE" dirty="0"/>
          </a:p>
        </p:txBody>
      </p:sp>
      <p:sp>
        <p:nvSpPr>
          <p:cNvPr id="6" name="Foliennummernplatzhalter 5"/>
          <p:cNvSpPr>
            <a:spLocks noGrp="1"/>
          </p:cNvSpPr>
          <p:nvPr>
            <p:ph type="sldNum" sz="quarter" idx="4"/>
          </p:nvPr>
        </p:nvSpPr>
        <p:spPr/>
        <p:txBody>
          <a:bodyPr/>
          <a:lstStyle/>
          <a:p>
            <a:r>
              <a:rPr lang="de-DE" dirty="0"/>
              <a:t># </a:t>
            </a:r>
            <a:fld id="{949B9628-8F08-4E60-A0A4-D7E4FB2B96B1}" type="slidenum">
              <a:rPr lang="de-DE" smtClean="0"/>
              <a:pPr/>
              <a:t>8</a:t>
            </a:fld>
            <a:endParaRPr lang="de-DE" dirty="0"/>
          </a:p>
        </p:txBody>
      </p:sp>
      <p:sp>
        <p:nvSpPr>
          <p:cNvPr id="13" name="Datumsplatzhalter 6"/>
          <p:cNvSpPr>
            <a:spLocks noGrp="1"/>
          </p:cNvSpPr>
          <p:nvPr>
            <p:ph type="dt" sz="half" idx="2"/>
          </p:nvPr>
        </p:nvSpPr>
        <p:spPr>
          <a:xfrm>
            <a:off x="540000" y="6602869"/>
            <a:ext cx="1195840" cy="138499"/>
          </a:xfrm>
        </p:spPr>
        <p:txBody>
          <a:bodyPr/>
          <a:lstStyle/>
          <a:p>
            <a:r>
              <a:rPr lang="de-DE" dirty="0"/>
              <a:t>Reutlingen,  09.11.2016</a:t>
            </a:r>
          </a:p>
        </p:txBody>
      </p:sp>
      <p:pic>
        <p:nvPicPr>
          <p:cNvPr id="19" name="Bild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20" name="Rechteck 19"/>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pic>
        <p:nvPicPr>
          <p:cNvPr id="4098" name="Picture 2" descr="http://www.tinkertoys.de/wp-content/uploads/2015/03/2015_02_23_fuer-gruender.de-Top-Startup-bei-Gr%C3%BCnderwettbewerb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248" y="1331932"/>
            <a:ext cx="457200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42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2050" name="Picture 2" descr="https://www.uni-koblenz-landau.de/blog/wp-content/uploads/2013/03/Mensa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700" r="12897" b="2057"/>
          <a:stretch/>
        </p:blipFill>
        <p:spPr bwMode="auto">
          <a:xfrm>
            <a:off x="0" y="-16164"/>
            <a:ext cx="9144000" cy="6595693"/>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p:cNvSpPr>
            <a:spLocks noGrp="1"/>
          </p:cNvSpPr>
          <p:nvPr>
            <p:ph type="sldNum" sz="quarter" idx="4"/>
          </p:nvPr>
        </p:nvSpPr>
        <p:spPr/>
        <p:txBody>
          <a:bodyPr/>
          <a:lstStyle/>
          <a:p>
            <a:r>
              <a:rPr lang="de-DE" dirty="0"/>
              <a:t># </a:t>
            </a:r>
            <a:fld id="{949B9628-8F08-4E60-A0A4-D7E4FB2B96B1}" type="slidenum">
              <a:rPr lang="de-DE" smtClean="0"/>
              <a:pPr/>
              <a:t>9</a:t>
            </a:fld>
            <a:endParaRPr lang="de-DE" dirty="0"/>
          </a:p>
        </p:txBody>
      </p:sp>
      <p:sp>
        <p:nvSpPr>
          <p:cNvPr id="5" name="Titel 4"/>
          <p:cNvSpPr>
            <a:spLocks noGrp="1"/>
          </p:cNvSpPr>
          <p:nvPr>
            <p:ph type="ctrTitle"/>
          </p:nvPr>
        </p:nvSpPr>
        <p:spPr>
          <a:xfrm>
            <a:off x="0" y="3160598"/>
            <a:ext cx="2005000" cy="349702"/>
          </a:xfrm>
        </p:spPr>
        <p:txBody>
          <a:bodyPr/>
          <a:lstStyle/>
          <a:p>
            <a:r>
              <a:rPr lang="de-DE" dirty="0"/>
              <a:t>VITA CENA</a:t>
            </a:r>
          </a:p>
        </p:txBody>
      </p:sp>
      <p:sp>
        <p:nvSpPr>
          <p:cNvPr id="6" name="Datumsplatzhalter 6"/>
          <p:cNvSpPr>
            <a:spLocks noGrp="1"/>
          </p:cNvSpPr>
          <p:nvPr>
            <p:ph type="dt" sz="half" idx="2"/>
          </p:nvPr>
        </p:nvSpPr>
        <p:spPr>
          <a:xfrm>
            <a:off x="540000" y="6602869"/>
            <a:ext cx="918521" cy="138499"/>
          </a:xfrm>
        </p:spPr>
        <p:txBody>
          <a:bodyPr/>
          <a:lstStyle/>
          <a:p>
            <a:r>
              <a:rPr lang="de-DE"/>
              <a:t>Reutlingen,  24.10.2015</a:t>
            </a:r>
            <a:endParaRPr lang="de-DE" dirty="0"/>
          </a:p>
        </p:txBody>
      </p:sp>
      <p:pic>
        <p:nvPicPr>
          <p:cNvPr id="8" name="Bild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26019"/>
            <a:ext cx="1328676" cy="717913"/>
          </a:xfrm>
          <a:prstGeom prst="rect">
            <a:avLst/>
          </a:prstGeom>
        </p:spPr>
      </p:pic>
      <p:sp>
        <p:nvSpPr>
          <p:cNvPr id="9" name="Untertitel 3"/>
          <p:cNvSpPr>
            <a:spLocks noGrp="1"/>
          </p:cNvSpPr>
          <p:nvPr>
            <p:ph type="subTitle" idx="1"/>
          </p:nvPr>
        </p:nvSpPr>
        <p:spPr>
          <a:xfrm>
            <a:off x="-2" y="3582308"/>
            <a:ext cx="5571608" cy="534368"/>
          </a:xfrm>
        </p:spPr>
        <p:txBody>
          <a:bodyPr/>
          <a:lstStyle/>
          <a:p>
            <a:r>
              <a:rPr lang="de-DE" dirty="0" err="1"/>
              <a:t>Choose</a:t>
            </a:r>
            <a:r>
              <a:rPr lang="de-DE" dirty="0"/>
              <a:t> </a:t>
            </a:r>
            <a:r>
              <a:rPr lang="de-DE" dirty="0" err="1"/>
              <a:t>your</a:t>
            </a:r>
            <a:r>
              <a:rPr lang="de-DE" dirty="0"/>
              <a:t> </a:t>
            </a:r>
            <a:r>
              <a:rPr lang="de-DE" dirty="0" err="1"/>
              <a:t>meal</a:t>
            </a:r>
            <a:r>
              <a:rPr lang="de-DE" dirty="0"/>
              <a:t> smart</a:t>
            </a:r>
          </a:p>
        </p:txBody>
      </p:sp>
      <p:sp>
        <p:nvSpPr>
          <p:cNvPr id="7" name="Rechteck 6"/>
          <p:cNvSpPr/>
          <p:nvPr/>
        </p:nvSpPr>
        <p:spPr>
          <a:xfrm>
            <a:off x="6804248" y="13276"/>
            <a:ext cx="2016224" cy="103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164325"/>
            <a:ext cx="1440160" cy="737362"/>
          </a:xfrm>
          <a:prstGeom prst="rect">
            <a:avLst/>
          </a:prstGeom>
        </p:spPr>
      </p:pic>
      <p:pic>
        <p:nvPicPr>
          <p:cNvPr id="2052" name="Picture 4" descr="https://www.simicart.com/blog/wp-content/uploads/2015/12/app-store-websit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2676" y="5301207"/>
            <a:ext cx="1741324" cy="12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904403"/>
      </p:ext>
    </p:extLst>
  </p:cSld>
  <p:clrMapOvr>
    <a:masterClrMapping/>
  </p:clrMapOvr>
</p:sld>
</file>

<file path=ppt/theme/theme1.xml><?xml version="1.0" encoding="utf-8"?>
<a:theme xmlns:a="http://schemas.openxmlformats.org/drawingml/2006/main" name="Larissa">
  <a:themeElements>
    <a:clrScheme name="Ferchau">
      <a:dk1>
        <a:srgbClr val="3E3D40"/>
      </a:dk1>
      <a:lt1>
        <a:sysClr val="window" lastClr="FFFFFF"/>
      </a:lt1>
      <a:dk2>
        <a:srgbClr val="3C3C3C"/>
      </a:dk2>
      <a:lt2>
        <a:srgbClr val="E2E5E1"/>
      </a:lt2>
      <a:accent1>
        <a:srgbClr val="E62332"/>
      </a:accent1>
      <a:accent2>
        <a:srgbClr val="B40A19"/>
      </a:accent2>
      <a:accent3>
        <a:srgbClr val="00AAB9"/>
      </a:accent3>
      <a:accent4>
        <a:srgbClr val="73787D"/>
      </a:accent4>
      <a:accent5>
        <a:srgbClr val="B4BABD"/>
      </a:accent5>
      <a:accent6>
        <a:srgbClr val="E2E2E1"/>
      </a:accent6>
      <a:hlink>
        <a:srgbClr val="00AAB9"/>
      </a:hlink>
      <a:folHlink>
        <a:srgbClr val="73787D"/>
      </a:folHlink>
    </a:clrScheme>
    <a:fontScheme name="Ferchau">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639</Words>
  <Application>Microsoft Office PowerPoint</Application>
  <PresentationFormat>Bildschirmpräsentation (4:3)</PresentationFormat>
  <Paragraphs>227</Paragraphs>
  <Slides>25</Slides>
  <Notes>10</Notes>
  <HiddenSlides>6</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MS PGothic</vt:lpstr>
      <vt:lpstr>Arial</vt:lpstr>
      <vt:lpstr>Calibri</vt:lpstr>
      <vt:lpstr>Georgia</vt:lpstr>
      <vt:lpstr>Wingdings</vt:lpstr>
      <vt:lpstr>Larissa</vt:lpstr>
      <vt:lpstr>Vita Cena</vt:lpstr>
      <vt:lpstr>AGENDA</vt:lpstr>
      <vt:lpstr>VITA CENA</vt:lpstr>
      <vt:lpstr>VITA CENA</vt:lpstr>
      <vt:lpstr>PowerPoint-Präsentation</vt:lpstr>
      <vt:lpstr>PowerPoint-Präsentation</vt:lpstr>
      <vt:lpstr>PowerPoint-Präsentation</vt:lpstr>
      <vt:lpstr>AUSGEZEICHNET</vt:lpstr>
      <vt:lpstr>VITA CENA</vt:lpstr>
      <vt:lpstr>Smart MEAL</vt:lpstr>
      <vt:lpstr>Smart MEAL</vt:lpstr>
      <vt:lpstr>UNSERE KUNDEN</vt:lpstr>
      <vt:lpstr>Technik</vt:lpstr>
      <vt:lpstr>Business Model Canvas</vt:lpstr>
      <vt:lpstr>Architektur MVP</vt:lpstr>
      <vt:lpstr>MVP</vt:lpstr>
      <vt:lpstr>Strategie</vt:lpstr>
      <vt:lpstr>Strategische ziele und maßnahmen</vt:lpstr>
      <vt:lpstr>Ausblick</vt:lpstr>
      <vt:lpstr>Strategische  ziele</vt:lpstr>
      <vt:lpstr>THE HEALTHY WAY</vt:lpstr>
      <vt:lpstr>PowerPoint-Präsentation</vt:lpstr>
      <vt:lpstr>PowerPoint-Präsentation</vt:lpstr>
      <vt:lpstr>PowerPoint-Präsentation</vt:lpstr>
      <vt:lpstr>PowerPoint-Präsentation</vt:lpstr>
    </vt:vector>
  </TitlesOfParts>
  <Company>ABLE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Kratzenberg, Stephanie</dc:creator>
  <cp:lastModifiedBy>Simon</cp:lastModifiedBy>
  <cp:revision>710</cp:revision>
  <cp:lastPrinted>2015-10-22T16:48:09Z</cp:lastPrinted>
  <dcterms:created xsi:type="dcterms:W3CDTF">2012-02-07T12:44:03Z</dcterms:created>
  <dcterms:modified xsi:type="dcterms:W3CDTF">2016-11-15T09:07:40Z</dcterms:modified>
</cp:coreProperties>
</file>